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81" r:id="rId5"/>
    <p:sldId id="262" r:id="rId6"/>
    <p:sldId id="263" r:id="rId7"/>
    <p:sldId id="264" r:id="rId8"/>
    <p:sldId id="265" r:id="rId9"/>
    <p:sldId id="266" r:id="rId10"/>
    <p:sldId id="282" r:id="rId11"/>
    <p:sldId id="289" r:id="rId12"/>
    <p:sldId id="290" r:id="rId13"/>
    <p:sldId id="291" r:id="rId14"/>
    <p:sldId id="292" r:id="rId15"/>
    <p:sldId id="270" r:id="rId16"/>
    <p:sldId id="283" r:id="rId17"/>
    <p:sldId id="284" r:id="rId18"/>
    <p:sldId id="286" r:id="rId19"/>
    <p:sldId id="288" r:id="rId20"/>
    <p:sldId id="267" r:id="rId21"/>
    <p:sldId id="268" r:id="rId22"/>
    <p:sldId id="269" r:id="rId23"/>
    <p:sldId id="271" r:id="rId24"/>
    <p:sldId id="293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94" r:id="rId34"/>
    <p:sldId id="295" r:id="rId35"/>
    <p:sldId id="296" r:id="rId36"/>
    <p:sldId id="297" r:id="rId37"/>
    <p:sldId id="285" r:id="rId38"/>
    <p:sldId id="280" r:id="rId39"/>
    <p:sldId id="259" r:id="rId4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01A37-7840-44F3-9073-85C1950B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457" y="6413706"/>
            <a:ext cx="2743200" cy="365125"/>
          </a:xfrm>
        </p:spPr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303F9-19F9-4E1A-8296-F6010489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43993-15DB-4D68-80AE-15F0627D6507}"/>
              </a:ext>
            </a:extLst>
          </p:cNvPr>
          <p:cNvSpPr/>
          <p:nvPr userDrawn="1"/>
        </p:nvSpPr>
        <p:spPr>
          <a:xfrm>
            <a:off x="6294382" y="0"/>
            <a:ext cx="589761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14F51-26B3-454F-8625-E90E6BE7C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0803" y="806937"/>
            <a:ext cx="5160872" cy="2728913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12" name="Google Shape;111;p22">
            <a:extLst>
              <a:ext uri="{FF2B5EF4-FFF2-40B4-BE49-F238E27FC236}">
                <a16:creationId xmlns:a16="http://schemas.microsoft.com/office/drawing/2014/main" id="{59C401D8-8287-46BA-80A5-09AD1A420995}"/>
              </a:ext>
            </a:extLst>
          </p:cNvPr>
          <p:cNvSpPr/>
          <p:nvPr userDrawn="1"/>
        </p:nvSpPr>
        <p:spPr>
          <a:xfrm>
            <a:off x="3980021" y="55881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2;p22">
            <a:extLst>
              <a:ext uri="{FF2B5EF4-FFF2-40B4-BE49-F238E27FC236}">
                <a16:creationId xmlns:a16="http://schemas.microsoft.com/office/drawing/2014/main" id="{E99368F7-7B46-4E83-A18E-0E23D00B96E7}"/>
              </a:ext>
            </a:extLst>
          </p:cNvPr>
          <p:cNvSpPr/>
          <p:nvPr userDrawn="1"/>
        </p:nvSpPr>
        <p:spPr>
          <a:xfrm>
            <a:off x="5208161" y="1837834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3;p22">
            <a:extLst>
              <a:ext uri="{FF2B5EF4-FFF2-40B4-BE49-F238E27FC236}">
                <a16:creationId xmlns:a16="http://schemas.microsoft.com/office/drawing/2014/main" id="{4EEC8D6A-67FD-46FC-B91C-6A3777880FBF}"/>
              </a:ext>
            </a:extLst>
          </p:cNvPr>
          <p:cNvSpPr/>
          <p:nvPr userDrawn="1"/>
        </p:nvSpPr>
        <p:spPr>
          <a:xfrm>
            <a:off x="5296798" y="1965416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4;p22">
            <a:extLst>
              <a:ext uri="{FF2B5EF4-FFF2-40B4-BE49-F238E27FC236}">
                <a16:creationId xmlns:a16="http://schemas.microsoft.com/office/drawing/2014/main" id="{E7156838-6082-4FA9-93D6-88DAEF8CE3AE}"/>
              </a:ext>
            </a:extLst>
          </p:cNvPr>
          <p:cNvSpPr/>
          <p:nvPr userDrawn="1"/>
        </p:nvSpPr>
        <p:spPr>
          <a:xfrm>
            <a:off x="5362497" y="2082703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5;p22">
            <a:extLst>
              <a:ext uri="{FF2B5EF4-FFF2-40B4-BE49-F238E27FC236}">
                <a16:creationId xmlns:a16="http://schemas.microsoft.com/office/drawing/2014/main" id="{ABC7AB63-B70E-4920-8648-382DD9A01177}"/>
              </a:ext>
            </a:extLst>
          </p:cNvPr>
          <p:cNvSpPr/>
          <p:nvPr userDrawn="1"/>
        </p:nvSpPr>
        <p:spPr>
          <a:xfrm>
            <a:off x="5116476" y="1704878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6;p22">
            <a:extLst>
              <a:ext uri="{FF2B5EF4-FFF2-40B4-BE49-F238E27FC236}">
                <a16:creationId xmlns:a16="http://schemas.microsoft.com/office/drawing/2014/main" id="{70F981DA-7B6D-4494-9231-86380A6EBF6C}"/>
              </a:ext>
            </a:extLst>
          </p:cNvPr>
          <p:cNvSpPr/>
          <p:nvPr userDrawn="1"/>
        </p:nvSpPr>
        <p:spPr>
          <a:xfrm>
            <a:off x="1511683" y="1524964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7;p22">
            <a:extLst>
              <a:ext uri="{FF2B5EF4-FFF2-40B4-BE49-F238E27FC236}">
                <a16:creationId xmlns:a16="http://schemas.microsoft.com/office/drawing/2014/main" id="{138D5881-163E-45A3-94A9-53649A539A40}"/>
              </a:ext>
            </a:extLst>
          </p:cNvPr>
          <p:cNvSpPr/>
          <p:nvPr userDrawn="1"/>
        </p:nvSpPr>
        <p:spPr>
          <a:xfrm>
            <a:off x="1774524" y="3280726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8;p22">
            <a:extLst>
              <a:ext uri="{FF2B5EF4-FFF2-40B4-BE49-F238E27FC236}">
                <a16:creationId xmlns:a16="http://schemas.microsoft.com/office/drawing/2014/main" id="{9B64CD43-DB4E-42C8-AA2E-A208797CF047}"/>
              </a:ext>
            </a:extLst>
          </p:cNvPr>
          <p:cNvSpPr/>
          <p:nvPr userDrawn="1"/>
        </p:nvSpPr>
        <p:spPr>
          <a:xfrm>
            <a:off x="3392771" y="3347984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9;p22">
            <a:extLst>
              <a:ext uri="{FF2B5EF4-FFF2-40B4-BE49-F238E27FC236}">
                <a16:creationId xmlns:a16="http://schemas.microsoft.com/office/drawing/2014/main" id="{1FBA0A23-AEB8-4E6E-AF87-A006EFC2BB85}"/>
              </a:ext>
            </a:extLst>
          </p:cNvPr>
          <p:cNvSpPr/>
          <p:nvPr userDrawn="1"/>
        </p:nvSpPr>
        <p:spPr>
          <a:xfrm>
            <a:off x="2769309" y="3176515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0;p22">
            <a:extLst>
              <a:ext uri="{FF2B5EF4-FFF2-40B4-BE49-F238E27FC236}">
                <a16:creationId xmlns:a16="http://schemas.microsoft.com/office/drawing/2014/main" id="{508D2503-4D8D-49EA-A8B3-62CCAB91E81B}"/>
              </a:ext>
            </a:extLst>
          </p:cNvPr>
          <p:cNvSpPr/>
          <p:nvPr userDrawn="1"/>
        </p:nvSpPr>
        <p:spPr>
          <a:xfrm>
            <a:off x="520104" y="2462140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1;p22">
            <a:extLst>
              <a:ext uri="{FF2B5EF4-FFF2-40B4-BE49-F238E27FC236}">
                <a16:creationId xmlns:a16="http://schemas.microsoft.com/office/drawing/2014/main" id="{BEA46FAB-9826-41F4-9B1D-71A265A00AF0}"/>
              </a:ext>
            </a:extLst>
          </p:cNvPr>
          <p:cNvSpPr/>
          <p:nvPr userDrawn="1"/>
        </p:nvSpPr>
        <p:spPr>
          <a:xfrm>
            <a:off x="969204" y="2421669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2;p22">
            <a:extLst>
              <a:ext uri="{FF2B5EF4-FFF2-40B4-BE49-F238E27FC236}">
                <a16:creationId xmlns:a16="http://schemas.microsoft.com/office/drawing/2014/main" id="{4D416C84-4697-4594-ACCB-E81BF85D2778}"/>
              </a:ext>
            </a:extLst>
          </p:cNvPr>
          <p:cNvSpPr/>
          <p:nvPr userDrawn="1"/>
        </p:nvSpPr>
        <p:spPr>
          <a:xfrm>
            <a:off x="3732012" y="25900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3;p22">
            <a:extLst>
              <a:ext uri="{FF2B5EF4-FFF2-40B4-BE49-F238E27FC236}">
                <a16:creationId xmlns:a16="http://schemas.microsoft.com/office/drawing/2014/main" id="{E0AAE5B4-FCFA-4552-B549-4BD659894C51}"/>
              </a:ext>
            </a:extLst>
          </p:cNvPr>
          <p:cNvSpPr/>
          <p:nvPr userDrawn="1"/>
        </p:nvSpPr>
        <p:spPr>
          <a:xfrm>
            <a:off x="3732012" y="27214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4;p22">
            <a:extLst>
              <a:ext uri="{FF2B5EF4-FFF2-40B4-BE49-F238E27FC236}">
                <a16:creationId xmlns:a16="http://schemas.microsoft.com/office/drawing/2014/main" id="{476A7E93-D0D7-4D9E-86A9-A499F7363E1D}"/>
              </a:ext>
            </a:extLst>
          </p:cNvPr>
          <p:cNvSpPr/>
          <p:nvPr userDrawn="1"/>
        </p:nvSpPr>
        <p:spPr>
          <a:xfrm>
            <a:off x="3732012" y="2852871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5;p22">
            <a:extLst>
              <a:ext uri="{FF2B5EF4-FFF2-40B4-BE49-F238E27FC236}">
                <a16:creationId xmlns:a16="http://schemas.microsoft.com/office/drawing/2014/main" id="{60079D5E-7F66-49D7-A18F-A5847A5CC428}"/>
              </a:ext>
            </a:extLst>
          </p:cNvPr>
          <p:cNvSpPr/>
          <p:nvPr userDrawn="1"/>
        </p:nvSpPr>
        <p:spPr>
          <a:xfrm>
            <a:off x="3732012" y="311722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6;p22">
            <a:extLst>
              <a:ext uri="{FF2B5EF4-FFF2-40B4-BE49-F238E27FC236}">
                <a16:creationId xmlns:a16="http://schemas.microsoft.com/office/drawing/2014/main" id="{F17F013D-12BB-4640-9879-1800A8973E98}"/>
              </a:ext>
            </a:extLst>
          </p:cNvPr>
          <p:cNvSpPr/>
          <p:nvPr userDrawn="1"/>
        </p:nvSpPr>
        <p:spPr>
          <a:xfrm>
            <a:off x="3732012" y="324864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7;p22">
            <a:extLst>
              <a:ext uri="{FF2B5EF4-FFF2-40B4-BE49-F238E27FC236}">
                <a16:creationId xmlns:a16="http://schemas.microsoft.com/office/drawing/2014/main" id="{893642B0-5796-471B-8EEB-60E084C61D66}"/>
              </a:ext>
            </a:extLst>
          </p:cNvPr>
          <p:cNvSpPr/>
          <p:nvPr userDrawn="1"/>
        </p:nvSpPr>
        <p:spPr>
          <a:xfrm>
            <a:off x="3732012" y="351148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8;p22">
            <a:extLst>
              <a:ext uri="{FF2B5EF4-FFF2-40B4-BE49-F238E27FC236}">
                <a16:creationId xmlns:a16="http://schemas.microsoft.com/office/drawing/2014/main" id="{00E42417-25EE-4D43-A940-08FC0416A7A0}"/>
              </a:ext>
            </a:extLst>
          </p:cNvPr>
          <p:cNvSpPr/>
          <p:nvPr userDrawn="1"/>
        </p:nvSpPr>
        <p:spPr>
          <a:xfrm>
            <a:off x="3732012" y="364290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9;p22">
            <a:extLst>
              <a:ext uri="{FF2B5EF4-FFF2-40B4-BE49-F238E27FC236}">
                <a16:creationId xmlns:a16="http://schemas.microsoft.com/office/drawing/2014/main" id="{CB0130D5-D267-41EF-853F-36E2E31EEEE4}"/>
              </a:ext>
            </a:extLst>
          </p:cNvPr>
          <p:cNvSpPr/>
          <p:nvPr userDrawn="1"/>
        </p:nvSpPr>
        <p:spPr>
          <a:xfrm>
            <a:off x="3732012" y="390572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0;p22">
            <a:extLst>
              <a:ext uri="{FF2B5EF4-FFF2-40B4-BE49-F238E27FC236}">
                <a16:creationId xmlns:a16="http://schemas.microsoft.com/office/drawing/2014/main" id="{A50109D1-1601-45FB-8194-5CE9183D78B9}"/>
              </a:ext>
            </a:extLst>
          </p:cNvPr>
          <p:cNvSpPr/>
          <p:nvPr userDrawn="1"/>
        </p:nvSpPr>
        <p:spPr>
          <a:xfrm>
            <a:off x="1795928" y="2590030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31;p22">
            <a:extLst>
              <a:ext uri="{FF2B5EF4-FFF2-40B4-BE49-F238E27FC236}">
                <a16:creationId xmlns:a16="http://schemas.microsoft.com/office/drawing/2014/main" id="{E6C5B68D-36DB-4962-B4CA-2D23DE245CAE}"/>
              </a:ext>
            </a:extLst>
          </p:cNvPr>
          <p:cNvSpPr/>
          <p:nvPr userDrawn="1"/>
        </p:nvSpPr>
        <p:spPr>
          <a:xfrm>
            <a:off x="1795928" y="2721450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2;p22">
            <a:extLst>
              <a:ext uri="{FF2B5EF4-FFF2-40B4-BE49-F238E27FC236}">
                <a16:creationId xmlns:a16="http://schemas.microsoft.com/office/drawing/2014/main" id="{3F84A0F5-2588-4814-A266-BBCB9BA822EB}"/>
              </a:ext>
            </a:extLst>
          </p:cNvPr>
          <p:cNvSpPr/>
          <p:nvPr userDrawn="1"/>
        </p:nvSpPr>
        <p:spPr>
          <a:xfrm>
            <a:off x="1795928" y="2985803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33;p22">
            <a:extLst>
              <a:ext uri="{FF2B5EF4-FFF2-40B4-BE49-F238E27FC236}">
                <a16:creationId xmlns:a16="http://schemas.microsoft.com/office/drawing/2014/main" id="{E1CD82BC-A41E-4BFF-AFC8-1FC14F0C9D51}"/>
              </a:ext>
            </a:extLst>
          </p:cNvPr>
          <p:cNvSpPr/>
          <p:nvPr userDrawn="1"/>
        </p:nvSpPr>
        <p:spPr>
          <a:xfrm>
            <a:off x="3846612" y="2324141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4;p22">
            <a:extLst>
              <a:ext uri="{FF2B5EF4-FFF2-40B4-BE49-F238E27FC236}">
                <a16:creationId xmlns:a16="http://schemas.microsoft.com/office/drawing/2014/main" id="{CF890846-0FA1-4CFB-817B-C2F4A017EA34}"/>
              </a:ext>
            </a:extLst>
          </p:cNvPr>
          <p:cNvSpPr/>
          <p:nvPr userDrawn="1"/>
        </p:nvSpPr>
        <p:spPr>
          <a:xfrm>
            <a:off x="2298671" y="2324141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5;p22">
            <a:extLst>
              <a:ext uri="{FF2B5EF4-FFF2-40B4-BE49-F238E27FC236}">
                <a16:creationId xmlns:a16="http://schemas.microsoft.com/office/drawing/2014/main" id="{587249AC-FCBA-4EE0-899D-E41897A3059B}"/>
              </a:ext>
            </a:extLst>
          </p:cNvPr>
          <p:cNvSpPr/>
          <p:nvPr userDrawn="1"/>
        </p:nvSpPr>
        <p:spPr>
          <a:xfrm>
            <a:off x="69883" y="4090629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6;p22">
            <a:extLst>
              <a:ext uri="{FF2B5EF4-FFF2-40B4-BE49-F238E27FC236}">
                <a16:creationId xmlns:a16="http://schemas.microsoft.com/office/drawing/2014/main" id="{6F959487-04CF-4097-AA7D-A2C80BFFA894}"/>
              </a:ext>
            </a:extLst>
          </p:cNvPr>
          <p:cNvSpPr/>
          <p:nvPr userDrawn="1"/>
        </p:nvSpPr>
        <p:spPr>
          <a:xfrm>
            <a:off x="406881" y="5126517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38;p22">
            <a:extLst>
              <a:ext uri="{FF2B5EF4-FFF2-40B4-BE49-F238E27FC236}">
                <a16:creationId xmlns:a16="http://schemas.microsoft.com/office/drawing/2014/main" id="{CBFD737A-C7E0-49E9-BE03-8B54E8E964DA}"/>
              </a:ext>
            </a:extLst>
          </p:cNvPr>
          <p:cNvSpPr/>
          <p:nvPr userDrawn="1"/>
        </p:nvSpPr>
        <p:spPr>
          <a:xfrm>
            <a:off x="4418657" y="356936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39;p22">
            <a:extLst>
              <a:ext uri="{FF2B5EF4-FFF2-40B4-BE49-F238E27FC236}">
                <a16:creationId xmlns:a16="http://schemas.microsoft.com/office/drawing/2014/main" id="{C77936D2-F30B-4B71-89E8-AD4D510FAF91}"/>
              </a:ext>
            </a:extLst>
          </p:cNvPr>
          <p:cNvSpPr/>
          <p:nvPr userDrawn="1"/>
        </p:nvSpPr>
        <p:spPr>
          <a:xfrm>
            <a:off x="995191" y="2895654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40;p22">
            <a:extLst>
              <a:ext uri="{FF2B5EF4-FFF2-40B4-BE49-F238E27FC236}">
                <a16:creationId xmlns:a16="http://schemas.microsoft.com/office/drawing/2014/main" id="{FC8E58B8-AFE1-4CC2-BC9E-6DC496180630}"/>
              </a:ext>
            </a:extLst>
          </p:cNvPr>
          <p:cNvSpPr/>
          <p:nvPr userDrawn="1"/>
        </p:nvSpPr>
        <p:spPr>
          <a:xfrm>
            <a:off x="4123203" y="2041144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41;p22">
            <a:extLst>
              <a:ext uri="{FF2B5EF4-FFF2-40B4-BE49-F238E27FC236}">
                <a16:creationId xmlns:a16="http://schemas.microsoft.com/office/drawing/2014/main" id="{C6AA5A3A-AC13-49AB-ACBB-F346AF3DA134}"/>
              </a:ext>
            </a:extLst>
          </p:cNvPr>
          <p:cNvSpPr/>
          <p:nvPr userDrawn="1"/>
        </p:nvSpPr>
        <p:spPr>
          <a:xfrm>
            <a:off x="5076740" y="3096564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42;p22">
            <a:extLst>
              <a:ext uri="{FF2B5EF4-FFF2-40B4-BE49-F238E27FC236}">
                <a16:creationId xmlns:a16="http://schemas.microsoft.com/office/drawing/2014/main" id="{43353ED2-09A4-4588-AFDC-28B1EB3FC497}"/>
              </a:ext>
            </a:extLst>
          </p:cNvPr>
          <p:cNvSpPr/>
          <p:nvPr userDrawn="1"/>
        </p:nvSpPr>
        <p:spPr>
          <a:xfrm>
            <a:off x="2685890" y="5588878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43;p22">
            <a:extLst>
              <a:ext uri="{FF2B5EF4-FFF2-40B4-BE49-F238E27FC236}">
                <a16:creationId xmlns:a16="http://schemas.microsoft.com/office/drawing/2014/main" id="{487CE5BD-9BB6-464A-A26E-0066647CC9EE}"/>
              </a:ext>
            </a:extLst>
          </p:cNvPr>
          <p:cNvSpPr/>
          <p:nvPr userDrawn="1"/>
        </p:nvSpPr>
        <p:spPr>
          <a:xfrm>
            <a:off x="5648253" y="1377826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44;p22">
            <a:extLst>
              <a:ext uri="{FF2B5EF4-FFF2-40B4-BE49-F238E27FC236}">
                <a16:creationId xmlns:a16="http://schemas.microsoft.com/office/drawing/2014/main" id="{A9855B6E-162B-423E-9D9A-7C81BF9DFABB}"/>
              </a:ext>
            </a:extLst>
          </p:cNvPr>
          <p:cNvSpPr/>
          <p:nvPr userDrawn="1"/>
        </p:nvSpPr>
        <p:spPr>
          <a:xfrm>
            <a:off x="2864447" y="5133518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45;p22">
            <a:extLst>
              <a:ext uri="{FF2B5EF4-FFF2-40B4-BE49-F238E27FC236}">
                <a16:creationId xmlns:a16="http://schemas.microsoft.com/office/drawing/2014/main" id="{80418DFB-5BEA-4BE5-8248-C524C738060B}"/>
              </a:ext>
            </a:extLst>
          </p:cNvPr>
          <p:cNvSpPr/>
          <p:nvPr userDrawn="1"/>
        </p:nvSpPr>
        <p:spPr>
          <a:xfrm>
            <a:off x="1030343" y="3132509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46;p22">
            <a:extLst>
              <a:ext uri="{FF2B5EF4-FFF2-40B4-BE49-F238E27FC236}">
                <a16:creationId xmlns:a16="http://schemas.microsoft.com/office/drawing/2014/main" id="{FE4ED8DF-EE09-4DC1-827C-8806BF399464}"/>
              </a:ext>
            </a:extLst>
          </p:cNvPr>
          <p:cNvSpPr/>
          <p:nvPr userDrawn="1"/>
        </p:nvSpPr>
        <p:spPr>
          <a:xfrm>
            <a:off x="5316642" y="2336379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47;p22">
            <a:extLst>
              <a:ext uri="{FF2B5EF4-FFF2-40B4-BE49-F238E27FC236}">
                <a16:creationId xmlns:a16="http://schemas.microsoft.com/office/drawing/2014/main" id="{F0FCE93E-CAA9-4B07-83A1-E7A997A30C47}"/>
              </a:ext>
            </a:extLst>
          </p:cNvPr>
          <p:cNvSpPr/>
          <p:nvPr userDrawn="1"/>
        </p:nvSpPr>
        <p:spPr>
          <a:xfrm>
            <a:off x="350325" y="1450075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48;p22">
            <a:extLst>
              <a:ext uri="{FF2B5EF4-FFF2-40B4-BE49-F238E27FC236}">
                <a16:creationId xmlns:a16="http://schemas.microsoft.com/office/drawing/2014/main" id="{43D3D3F0-7BD5-461D-8A1D-A41AF9DA8EEE}"/>
              </a:ext>
            </a:extLst>
          </p:cNvPr>
          <p:cNvSpPr/>
          <p:nvPr userDrawn="1"/>
        </p:nvSpPr>
        <p:spPr>
          <a:xfrm>
            <a:off x="5066038" y="3594004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49;p22">
            <a:extLst>
              <a:ext uri="{FF2B5EF4-FFF2-40B4-BE49-F238E27FC236}">
                <a16:creationId xmlns:a16="http://schemas.microsoft.com/office/drawing/2014/main" id="{3090D6B5-6E97-497A-91EA-C49E2A0B60DE}"/>
              </a:ext>
            </a:extLst>
          </p:cNvPr>
          <p:cNvSpPr/>
          <p:nvPr userDrawn="1"/>
        </p:nvSpPr>
        <p:spPr>
          <a:xfrm>
            <a:off x="5497445" y="3542703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50;p22">
            <a:extLst>
              <a:ext uri="{FF2B5EF4-FFF2-40B4-BE49-F238E27FC236}">
                <a16:creationId xmlns:a16="http://schemas.microsoft.com/office/drawing/2014/main" id="{8166EA65-86AE-46E5-9AE1-5E674A9A0770}"/>
              </a:ext>
            </a:extLst>
          </p:cNvPr>
          <p:cNvSpPr/>
          <p:nvPr userDrawn="1"/>
        </p:nvSpPr>
        <p:spPr>
          <a:xfrm>
            <a:off x="5944711" y="4255667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51;p22">
            <a:extLst>
              <a:ext uri="{FF2B5EF4-FFF2-40B4-BE49-F238E27FC236}">
                <a16:creationId xmlns:a16="http://schemas.microsoft.com/office/drawing/2014/main" id="{9749FA77-3BE8-4550-8685-D4B21B34EAE8}"/>
              </a:ext>
            </a:extLst>
          </p:cNvPr>
          <p:cNvSpPr/>
          <p:nvPr userDrawn="1"/>
        </p:nvSpPr>
        <p:spPr>
          <a:xfrm>
            <a:off x="5640599" y="3613728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52;p22">
            <a:extLst>
              <a:ext uri="{FF2B5EF4-FFF2-40B4-BE49-F238E27FC236}">
                <a16:creationId xmlns:a16="http://schemas.microsoft.com/office/drawing/2014/main" id="{D04C9F69-29CB-4BCC-A33A-6DEA032BA771}"/>
              </a:ext>
            </a:extLst>
          </p:cNvPr>
          <p:cNvSpPr/>
          <p:nvPr userDrawn="1"/>
        </p:nvSpPr>
        <p:spPr>
          <a:xfrm>
            <a:off x="5096608" y="3424384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53;p22">
            <a:extLst>
              <a:ext uri="{FF2B5EF4-FFF2-40B4-BE49-F238E27FC236}">
                <a16:creationId xmlns:a16="http://schemas.microsoft.com/office/drawing/2014/main" id="{DECC72B8-940A-4BEB-877D-96982FB4BA25}"/>
              </a:ext>
            </a:extLst>
          </p:cNvPr>
          <p:cNvSpPr/>
          <p:nvPr userDrawn="1"/>
        </p:nvSpPr>
        <p:spPr>
          <a:xfrm>
            <a:off x="5978424" y="4104162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54;p22">
            <a:extLst>
              <a:ext uri="{FF2B5EF4-FFF2-40B4-BE49-F238E27FC236}">
                <a16:creationId xmlns:a16="http://schemas.microsoft.com/office/drawing/2014/main" id="{A3C81166-E04B-4A76-97F8-C6B71F1DDA47}"/>
              </a:ext>
            </a:extLst>
          </p:cNvPr>
          <p:cNvSpPr/>
          <p:nvPr userDrawn="1"/>
        </p:nvSpPr>
        <p:spPr>
          <a:xfrm>
            <a:off x="5360961" y="3498576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55;p22">
            <a:extLst>
              <a:ext uri="{FF2B5EF4-FFF2-40B4-BE49-F238E27FC236}">
                <a16:creationId xmlns:a16="http://schemas.microsoft.com/office/drawing/2014/main" id="{1691E73D-601C-4D9A-B9A7-E53141A5373F}"/>
              </a:ext>
            </a:extLst>
          </p:cNvPr>
          <p:cNvSpPr/>
          <p:nvPr userDrawn="1"/>
        </p:nvSpPr>
        <p:spPr>
          <a:xfrm>
            <a:off x="5929187" y="3958369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56;p22">
            <a:extLst>
              <a:ext uri="{FF2B5EF4-FFF2-40B4-BE49-F238E27FC236}">
                <a16:creationId xmlns:a16="http://schemas.microsoft.com/office/drawing/2014/main" id="{FB80A0AE-4441-4578-9860-E7A72A05B773}"/>
              </a:ext>
            </a:extLst>
          </p:cNvPr>
          <p:cNvSpPr/>
          <p:nvPr userDrawn="1"/>
        </p:nvSpPr>
        <p:spPr>
          <a:xfrm>
            <a:off x="63390" y="2609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57;p22">
            <a:extLst>
              <a:ext uri="{FF2B5EF4-FFF2-40B4-BE49-F238E27FC236}">
                <a16:creationId xmlns:a16="http://schemas.microsoft.com/office/drawing/2014/main" id="{0E6D389A-D66F-4CE3-8BAF-17E1A27075A3}"/>
              </a:ext>
            </a:extLst>
          </p:cNvPr>
          <p:cNvSpPr/>
          <p:nvPr userDrawn="1"/>
        </p:nvSpPr>
        <p:spPr>
          <a:xfrm>
            <a:off x="265539" y="322704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58;p22">
            <a:extLst>
              <a:ext uri="{FF2B5EF4-FFF2-40B4-BE49-F238E27FC236}">
                <a16:creationId xmlns:a16="http://schemas.microsoft.com/office/drawing/2014/main" id="{0CA55D6F-14F7-461E-B877-2B8568734842}"/>
              </a:ext>
            </a:extLst>
          </p:cNvPr>
          <p:cNvSpPr/>
          <p:nvPr userDrawn="1"/>
        </p:nvSpPr>
        <p:spPr>
          <a:xfrm>
            <a:off x="192576" y="3065634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59;p22">
            <a:extLst>
              <a:ext uri="{FF2B5EF4-FFF2-40B4-BE49-F238E27FC236}">
                <a16:creationId xmlns:a16="http://schemas.microsoft.com/office/drawing/2014/main" id="{CA8930BB-49AB-47CE-A51E-BF098AC1C635}"/>
              </a:ext>
            </a:extLst>
          </p:cNvPr>
          <p:cNvSpPr/>
          <p:nvPr userDrawn="1"/>
        </p:nvSpPr>
        <p:spPr>
          <a:xfrm>
            <a:off x="183818" y="2470019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60;p22">
            <a:extLst>
              <a:ext uri="{FF2B5EF4-FFF2-40B4-BE49-F238E27FC236}">
                <a16:creationId xmlns:a16="http://schemas.microsoft.com/office/drawing/2014/main" id="{2DD8873D-F8B8-4993-BC7D-F162F5E211E5}"/>
              </a:ext>
            </a:extLst>
          </p:cNvPr>
          <p:cNvSpPr/>
          <p:nvPr userDrawn="1"/>
        </p:nvSpPr>
        <p:spPr>
          <a:xfrm>
            <a:off x="367249" y="2134664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61;p22">
            <a:extLst>
              <a:ext uri="{FF2B5EF4-FFF2-40B4-BE49-F238E27FC236}">
                <a16:creationId xmlns:a16="http://schemas.microsoft.com/office/drawing/2014/main" id="{C4AF761A-9D9F-42A1-9A36-A39468EA4F15}"/>
              </a:ext>
            </a:extLst>
          </p:cNvPr>
          <p:cNvSpPr/>
          <p:nvPr userDrawn="1"/>
        </p:nvSpPr>
        <p:spPr>
          <a:xfrm>
            <a:off x="274339" y="2335385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62;p22">
            <a:extLst>
              <a:ext uri="{FF2B5EF4-FFF2-40B4-BE49-F238E27FC236}">
                <a16:creationId xmlns:a16="http://schemas.microsoft.com/office/drawing/2014/main" id="{85F2B60F-4596-49E2-9A8C-77474C7073EA}"/>
              </a:ext>
            </a:extLst>
          </p:cNvPr>
          <p:cNvSpPr/>
          <p:nvPr userDrawn="1"/>
        </p:nvSpPr>
        <p:spPr>
          <a:xfrm>
            <a:off x="323701" y="3333409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63;p22">
            <a:extLst>
              <a:ext uri="{FF2B5EF4-FFF2-40B4-BE49-F238E27FC236}">
                <a16:creationId xmlns:a16="http://schemas.microsoft.com/office/drawing/2014/main" id="{74F293CF-9675-4CC9-ABDA-5EF3B9D99AB2}"/>
              </a:ext>
            </a:extLst>
          </p:cNvPr>
          <p:cNvSpPr/>
          <p:nvPr userDrawn="1"/>
        </p:nvSpPr>
        <p:spPr>
          <a:xfrm>
            <a:off x="908857" y="5159966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64;p22">
            <a:extLst>
              <a:ext uri="{FF2B5EF4-FFF2-40B4-BE49-F238E27FC236}">
                <a16:creationId xmlns:a16="http://schemas.microsoft.com/office/drawing/2014/main" id="{1B80542F-EDFA-4086-A15B-D41556308967}"/>
              </a:ext>
            </a:extLst>
          </p:cNvPr>
          <p:cNvSpPr/>
          <p:nvPr userDrawn="1"/>
        </p:nvSpPr>
        <p:spPr>
          <a:xfrm>
            <a:off x="1369345" y="5531793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65;p22">
            <a:extLst>
              <a:ext uri="{FF2B5EF4-FFF2-40B4-BE49-F238E27FC236}">
                <a16:creationId xmlns:a16="http://schemas.microsoft.com/office/drawing/2014/main" id="{B2FDC07E-C76E-4C82-83FF-B886DA50D93A}"/>
              </a:ext>
            </a:extLst>
          </p:cNvPr>
          <p:cNvSpPr/>
          <p:nvPr userDrawn="1"/>
        </p:nvSpPr>
        <p:spPr>
          <a:xfrm>
            <a:off x="819331" y="4870946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66;p22">
            <a:extLst>
              <a:ext uri="{FF2B5EF4-FFF2-40B4-BE49-F238E27FC236}">
                <a16:creationId xmlns:a16="http://schemas.microsoft.com/office/drawing/2014/main" id="{2061B620-634A-4EEF-AD9F-0D944706C19B}"/>
              </a:ext>
            </a:extLst>
          </p:cNvPr>
          <p:cNvSpPr/>
          <p:nvPr userDrawn="1"/>
        </p:nvSpPr>
        <p:spPr>
          <a:xfrm>
            <a:off x="849997" y="5019619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67;p22">
            <a:extLst>
              <a:ext uri="{FF2B5EF4-FFF2-40B4-BE49-F238E27FC236}">
                <a16:creationId xmlns:a16="http://schemas.microsoft.com/office/drawing/2014/main" id="{624B2890-56F5-47EA-9C72-8D06CDE9E0D5}"/>
              </a:ext>
            </a:extLst>
          </p:cNvPr>
          <p:cNvSpPr/>
          <p:nvPr userDrawn="1"/>
        </p:nvSpPr>
        <p:spPr>
          <a:xfrm>
            <a:off x="759872" y="4662142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68;p22">
            <a:extLst>
              <a:ext uri="{FF2B5EF4-FFF2-40B4-BE49-F238E27FC236}">
                <a16:creationId xmlns:a16="http://schemas.microsoft.com/office/drawing/2014/main" id="{6CB1D335-8DE3-4CB2-90D0-EFA493D1B9BE}"/>
              </a:ext>
            </a:extLst>
          </p:cNvPr>
          <p:cNvSpPr/>
          <p:nvPr userDrawn="1"/>
        </p:nvSpPr>
        <p:spPr>
          <a:xfrm>
            <a:off x="1228302" y="5474997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70;p22">
            <a:extLst>
              <a:ext uri="{FF2B5EF4-FFF2-40B4-BE49-F238E27FC236}">
                <a16:creationId xmlns:a16="http://schemas.microsoft.com/office/drawing/2014/main" id="{705B51DA-8BA4-4C09-9F5C-D533366B8A9E}"/>
              </a:ext>
            </a:extLst>
          </p:cNvPr>
          <p:cNvSpPr/>
          <p:nvPr userDrawn="1"/>
        </p:nvSpPr>
        <p:spPr>
          <a:xfrm>
            <a:off x="3068815" y="2266073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;p22">
            <a:extLst>
              <a:ext uri="{FF2B5EF4-FFF2-40B4-BE49-F238E27FC236}">
                <a16:creationId xmlns:a16="http://schemas.microsoft.com/office/drawing/2014/main" id="{5076D1BA-3A19-4743-AF2E-AA9567FA8FE7}"/>
              </a:ext>
            </a:extLst>
          </p:cNvPr>
          <p:cNvSpPr/>
          <p:nvPr userDrawn="1"/>
        </p:nvSpPr>
        <p:spPr>
          <a:xfrm>
            <a:off x="3923154" y="53677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72;p22">
            <a:extLst>
              <a:ext uri="{FF2B5EF4-FFF2-40B4-BE49-F238E27FC236}">
                <a16:creationId xmlns:a16="http://schemas.microsoft.com/office/drawing/2014/main" id="{3BEDF209-CF60-40CF-A9A3-F2BD61D4A546}"/>
              </a:ext>
            </a:extLst>
          </p:cNvPr>
          <p:cNvSpPr/>
          <p:nvPr userDrawn="1"/>
        </p:nvSpPr>
        <p:spPr>
          <a:xfrm>
            <a:off x="3954889" y="1184623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73;p22">
            <a:extLst>
              <a:ext uri="{FF2B5EF4-FFF2-40B4-BE49-F238E27FC236}">
                <a16:creationId xmlns:a16="http://schemas.microsoft.com/office/drawing/2014/main" id="{150EABB0-7AD2-4350-A917-B452DF401857}"/>
              </a:ext>
            </a:extLst>
          </p:cNvPr>
          <p:cNvSpPr/>
          <p:nvPr userDrawn="1"/>
        </p:nvSpPr>
        <p:spPr>
          <a:xfrm>
            <a:off x="1941539" y="4762981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74;p22">
            <a:extLst>
              <a:ext uri="{FF2B5EF4-FFF2-40B4-BE49-F238E27FC236}">
                <a16:creationId xmlns:a16="http://schemas.microsoft.com/office/drawing/2014/main" id="{AC519579-DDBB-4186-9C9E-8AEE4824AD79}"/>
              </a:ext>
            </a:extLst>
          </p:cNvPr>
          <p:cNvSpPr/>
          <p:nvPr userDrawn="1"/>
        </p:nvSpPr>
        <p:spPr>
          <a:xfrm>
            <a:off x="2039334" y="4879325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75;p22">
            <a:extLst>
              <a:ext uri="{FF2B5EF4-FFF2-40B4-BE49-F238E27FC236}">
                <a16:creationId xmlns:a16="http://schemas.microsoft.com/office/drawing/2014/main" id="{FB3E551C-E136-4926-9179-90D1BE68DCD3}"/>
              </a:ext>
            </a:extLst>
          </p:cNvPr>
          <p:cNvSpPr/>
          <p:nvPr userDrawn="1"/>
        </p:nvSpPr>
        <p:spPr>
          <a:xfrm>
            <a:off x="2039334" y="4952677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76;p22">
            <a:extLst>
              <a:ext uri="{FF2B5EF4-FFF2-40B4-BE49-F238E27FC236}">
                <a16:creationId xmlns:a16="http://schemas.microsoft.com/office/drawing/2014/main" id="{DCBB1438-4F3A-471A-A77B-B39AA45CF6FA}"/>
              </a:ext>
            </a:extLst>
          </p:cNvPr>
          <p:cNvSpPr/>
          <p:nvPr userDrawn="1"/>
        </p:nvSpPr>
        <p:spPr>
          <a:xfrm>
            <a:off x="2039334" y="5026006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77;p22">
            <a:extLst>
              <a:ext uri="{FF2B5EF4-FFF2-40B4-BE49-F238E27FC236}">
                <a16:creationId xmlns:a16="http://schemas.microsoft.com/office/drawing/2014/main" id="{3CC9B501-8B84-4811-9C80-304400601E8C}"/>
              </a:ext>
            </a:extLst>
          </p:cNvPr>
          <p:cNvSpPr/>
          <p:nvPr userDrawn="1"/>
        </p:nvSpPr>
        <p:spPr>
          <a:xfrm>
            <a:off x="5697155" y="3007207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78;p22">
            <a:extLst>
              <a:ext uri="{FF2B5EF4-FFF2-40B4-BE49-F238E27FC236}">
                <a16:creationId xmlns:a16="http://schemas.microsoft.com/office/drawing/2014/main" id="{F67F4B35-8434-4579-B2FE-4B4A3B80BD65}"/>
              </a:ext>
            </a:extLst>
          </p:cNvPr>
          <p:cNvSpPr/>
          <p:nvPr userDrawn="1"/>
        </p:nvSpPr>
        <p:spPr>
          <a:xfrm>
            <a:off x="3242653" y="536777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79;p22">
            <a:extLst>
              <a:ext uri="{FF2B5EF4-FFF2-40B4-BE49-F238E27FC236}">
                <a16:creationId xmlns:a16="http://schemas.microsoft.com/office/drawing/2014/main" id="{79A28873-E743-4674-95DA-443EBC878FB0}"/>
              </a:ext>
            </a:extLst>
          </p:cNvPr>
          <p:cNvSpPr/>
          <p:nvPr userDrawn="1"/>
        </p:nvSpPr>
        <p:spPr>
          <a:xfrm>
            <a:off x="3399790" y="609242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0;p22">
            <a:extLst>
              <a:ext uri="{FF2B5EF4-FFF2-40B4-BE49-F238E27FC236}">
                <a16:creationId xmlns:a16="http://schemas.microsoft.com/office/drawing/2014/main" id="{419C0050-D885-4FD0-8474-4E8A77BA0BD3}"/>
              </a:ext>
            </a:extLst>
          </p:cNvPr>
          <p:cNvSpPr/>
          <p:nvPr userDrawn="1"/>
        </p:nvSpPr>
        <p:spPr>
          <a:xfrm>
            <a:off x="836248" y="306203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81;p22">
            <a:extLst>
              <a:ext uri="{FF2B5EF4-FFF2-40B4-BE49-F238E27FC236}">
                <a16:creationId xmlns:a16="http://schemas.microsoft.com/office/drawing/2014/main" id="{DABB31F4-7692-46E7-93E2-A6210534B82C}"/>
              </a:ext>
            </a:extLst>
          </p:cNvPr>
          <p:cNvSpPr/>
          <p:nvPr userDrawn="1"/>
        </p:nvSpPr>
        <p:spPr>
          <a:xfrm>
            <a:off x="1248866" y="2068954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82;p22">
            <a:extLst>
              <a:ext uri="{FF2B5EF4-FFF2-40B4-BE49-F238E27FC236}">
                <a16:creationId xmlns:a16="http://schemas.microsoft.com/office/drawing/2014/main" id="{6DC80DF7-A283-470E-958B-BA6D28B4BA03}"/>
              </a:ext>
            </a:extLst>
          </p:cNvPr>
          <p:cNvSpPr/>
          <p:nvPr userDrawn="1"/>
        </p:nvSpPr>
        <p:spPr>
          <a:xfrm>
            <a:off x="5674216" y="889264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83;p22">
            <a:extLst>
              <a:ext uri="{FF2B5EF4-FFF2-40B4-BE49-F238E27FC236}">
                <a16:creationId xmlns:a16="http://schemas.microsoft.com/office/drawing/2014/main" id="{87C23C43-DEF9-4AC7-80F9-0A167D700754}"/>
              </a:ext>
            </a:extLst>
          </p:cNvPr>
          <p:cNvSpPr/>
          <p:nvPr userDrawn="1"/>
        </p:nvSpPr>
        <p:spPr>
          <a:xfrm>
            <a:off x="779715" y="359302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84;p22">
            <a:extLst>
              <a:ext uri="{FF2B5EF4-FFF2-40B4-BE49-F238E27FC236}">
                <a16:creationId xmlns:a16="http://schemas.microsoft.com/office/drawing/2014/main" id="{BF67097B-31A8-4637-AD52-FD3D2949DA47}"/>
              </a:ext>
            </a:extLst>
          </p:cNvPr>
          <p:cNvSpPr/>
          <p:nvPr userDrawn="1"/>
        </p:nvSpPr>
        <p:spPr>
          <a:xfrm>
            <a:off x="1907457" y="2058252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85;p22">
            <a:extLst>
              <a:ext uri="{FF2B5EF4-FFF2-40B4-BE49-F238E27FC236}">
                <a16:creationId xmlns:a16="http://schemas.microsoft.com/office/drawing/2014/main" id="{38D8A0C0-7E5C-4345-96BA-5698735FF6C0}"/>
              </a:ext>
            </a:extLst>
          </p:cNvPr>
          <p:cNvSpPr/>
          <p:nvPr userDrawn="1"/>
        </p:nvSpPr>
        <p:spPr>
          <a:xfrm>
            <a:off x="2587475" y="2076585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86;p22">
            <a:extLst>
              <a:ext uri="{FF2B5EF4-FFF2-40B4-BE49-F238E27FC236}">
                <a16:creationId xmlns:a16="http://schemas.microsoft.com/office/drawing/2014/main" id="{D9CD298C-0856-4ED9-9D81-E34204B39F8B}"/>
              </a:ext>
            </a:extLst>
          </p:cNvPr>
          <p:cNvSpPr/>
          <p:nvPr userDrawn="1"/>
        </p:nvSpPr>
        <p:spPr>
          <a:xfrm>
            <a:off x="864674" y="485812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87;p22">
            <a:extLst>
              <a:ext uri="{FF2B5EF4-FFF2-40B4-BE49-F238E27FC236}">
                <a16:creationId xmlns:a16="http://schemas.microsoft.com/office/drawing/2014/main" id="{044D03B6-6F41-4740-9A02-227C0F561003}"/>
              </a:ext>
            </a:extLst>
          </p:cNvPr>
          <p:cNvSpPr/>
          <p:nvPr userDrawn="1"/>
        </p:nvSpPr>
        <p:spPr>
          <a:xfrm>
            <a:off x="5183710" y="1155153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88;p22">
            <a:extLst>
              <a:ext uri="{FF2B5EF4-FFF2-40B4-BE49-F238E27FC236}">
                <a16:creationId xmlns:a16="http://schemas.microsoft.com/office/drawing/2014/main" id="{15D979E4-6324-446A-86BC-ECAB91132E4D}"/>
              </a:ext>
            </a:extLst>
          </p:cNvPr>
          <p:cNvSpPr/>
          <p:nvPr userDrawn="1"/>
        </p:nvSpPr>
        <p:spPr>
          <a:xfrm>
            <a:off x="329299" y="872934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89;p22">
            <a:extLst>
              <a:ext uri="{FF2B5EF4-FFF2-40B4-BE49-F238E27FC236}">
                <a16:creationId xmlns:a16="http://schemas.microsoft.com/office/drawing/2014/main" id="{377410BF-A377-4E9C-A48E-8874B7901AEC}"/>
              </a:ext>
            </a:extLst>
          </p:cNvPr>
          <p:cNvSpPr/>
          <p:nvPr userDrawn="1"/>
        </p:nvSpPr>
        <p:spPr>
          <a:xfrm>
            <a:off x="1305398" y="4220514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90;p22">
            <a:extLst>
              <a:ext uri="{FF2B5EF4-FFF2-40B4-BE49-F238E27FC236}">
                <a16:creationId xmlns:a16="http://schemas.microsoft.com/office/drawing/2014/main" id="{3880C548-25DE-435A-A887-A2A4B2CF328B}"/>
              </a:ext>
            </a:extLst>
          </p:cNvPr>
          <p:cNvSpPr/>
          <p:nvPr userDrawn="1"/>
        </p:nvSpPr>
        <p:spPr>
          <a:xfrm>
            <a:off x="548369" y="893607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91;p22">
            <a:extLst>
              <a:ext uri="{FF2B5EF4-FFF2-40B4-BE49-F238E27FC236}">
                <a16:creationId xmlns:a16="http://schemas.microsoft.com/office/drawing/2014/main" id="{8922283C-4F8B-4A03-BC1E-A36D3EE87B7C}"/>
              </a:ext>
            </a:extLst>
          </p:cNvPr>
          <p:cNvSpPr/>
          <p:nvPr userDrawn="1"/>
        </p:nvSpPr>
        <p:spPr>
          <a:xfrm>
            <a:off x="1305398" y="2564067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92;p22">
            <a:extLst>
              <a:ext uri="{FF2B5EF4-FFF2-40B4-BE49-F238E27FC236}">
                <a16:creationId xmlns:a16="http://schemas.microsoft.com/office/drawing/2014/main" id="{30CCDB49-B12F-4824-B43E-EC626474C319}"/>
              </a:ext>
            </a:extLst>
          </p:cNvPr>
          <p:cNvSpPr/>
          <p:nvPr userDrawn="1"/>
        </p:nvSpPr>
        <p:spPr>
          <a:xfrm>
            <a:off x="4984462" y="5627431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94;p22">
            <a:extLst>
              <a:ext uri="{FF2B5EF4-FFF2-40B4-BE49-F238E27FC236}">
                <a16:creationId xmlns:a16="http://schemas.microsoft.com/office/drawing/2014/main" id="{9DD44471-68A4-4ACA-814C-EDAED5B44FE4}"/>
              </a:ext>
            </a:extLst>
          </p:cNvPr>
          <p:cNvSpPr/>
          <p:nvPr userDrawn="1"/>
        </p:nvSpPr>
        <p:spPr>
          <a:xfrm>
            <a:off x="500467" y="3187121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95;p22">
            <a:extLst>
              <a:ext uri="{FF2B5EF4-FFF2-40B4-BE49-F238E27FC236}">
                <a16:creationId xmlns:a16="http://schemas.microsoft.com/office/drawing/2014/main" id="{D9D81DB1-23FA-44BD-AEA7-2F7D0AFD918B}"/>
              </a:ext>
            </a:extLst>
          </p:cNvPr>
          <p:cNvSpPr/>
          <p:nvPr userDrawn="1"/>
        </p:nvSpPr>
        <p:spPr>
          <a:xfrm>
            <a:off x="654414" y="2221211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96;p22">
            <a:extLst>
              <a:ext uri="{FF2B5EF4-FFF2-40B4-BE49-F238E27FC236}">
                <a16:creationId xmlns:a16="http://schemas.microsoft.com/office/drawing/2014/main" id="{FDB3F1CC-A373-4C18-B9AA-972DF38C6D31}"/>
              </a:ext>
            </a:extLst>
          </p:cNvPr>
          <p:cNvSpPr/>
          <p:nvPr userDrawn="1"/>
        </p:nvSpPr>
        <p:spPr>
          <a:xfrm>
            <a:off x="5426683" y="4003527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97;p22">
            <a:extLst>
              <a:ext uri="{FF2B5EF4-FFF2-40B4-BE49-F238E27FC236}">
                <a16:creationId xmlns:a16="http://schemas.microsoft.com/office/drawing/2014/main" id="{928FEE9A-1D9D-4351-8C3C-D8391D858217}"/>
              </a:ext>
            </a:extLst>
          </p:cNvPr>
          <p:cNvSpPr/>
          <p:nvPr userDrawn="1"/>
        </p:nvSpPr>
        <p:spPr>
          <a:xfrm>
            <a:off x="5613100" y="4001991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98;p22">
            <a:extLst>
              <a:ext uri="{FF2B5EF4-FFF2-40B4-BE49-F238E27FC236}">
                <a16:creationId xmlns:a16="http://schemas.microsoft.com/office/drawing/2014/main" id="{1512E770-7DE0-405C-B415-64B07C672A3D}"/>
              </a:ext>
            </a:extLst>
          </p:cNvPr>
          <p:cNvSpPr/>
          <p:nvPr userDrawn="1"/>
        </p:nvSpPr>
        <p:spPr>
          <a:xfrm>
            <a:off x="5516832" y="4090629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99;p22">
            <a:extLst>
              <a:ext uri="{FF2B5EF4-FFF2-40B4-BE49-F238E27FC236}">
                <a16:creationId xmlns:a16="http://schemas.microsoft.com/office/drawing/2014/main" id="{B93C6B25-A429-4B69-802D-4AB8A151543D}"/>
              </a:ext>
            </a:extLst>
          </p:cNvPr>
          <p:cNvSpPr/>
          <p:nvPr userDrawn="1"/>
        </p:nvSpPr>
        <p:spPr>
          <a:xfrm>
            <a:off x="5605470" y="4240382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00;p22">
            <a:extLst>
              <a:ext uri="{FF2B5EF4-FFF2-40B4-BE49-F238E27FC236}">
                <a16:creationId xmlns:a16="http://schemas.microsoft.com/office/drawing/2014/main" id="{BCD9E2EB-C402-473D-B7DC-3DD76F53AA0F}"/>
              </a:ext>
            </a:extLst>
          </p:cNvPr>
          <p:cNvSpPr/>
          <p:nvPr userDrawn="1"/>
        </p:nvSpPr>
        <p:spPr>
          <a:xfrm>
            <a:off x="5388483" y="395309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201;p22">
            <a:extLst>
              <a:ext uri="{FF2B5EF4-FFF2-40B4-BE49-F238E27FC236}">
                <a16:creationId xmlns:a16="http://schemas.microsoft.com/office/drawing/2014/main" id="{E315031F-E1A7-4C01-946B-2BF648648109}"/>
              </a:ext>
            </a:extLst>
          </p:cNvPr>
          <p:cNvSpPr/>
          <p:nvPr userDrawn="1"/>
        </p:nvSpPr>
        <p:spPr>
          <a:xfrm>
            <a:off x="5388483" y="4452786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202;p22">
            <a:extLst>
              <a:ext uri="{FF2B5EF4-FFF2-40B4-BE49-F238E27FC236}">
                <a16:creationId xmlns:a16="http://schemas.microsoft.com/office/drawing/2014/main" id="{A66B07F5-D1D3-4292-A17E-9C213A466247}"/>
              </a:ext>
            </a:extLst>
          </p:cNvPr>
          <p:cNvSpPr/>
          <p:nvPr userDrawn="1"/>
        </p:nvSpPr>
        <p:spPr>
          <a:xfrm>
            <a:off x="5510714" y="2505999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02" name="Google Shape;203;p22">
            <a:extLst>
              <a:ext uri="{FF2B5EF4-FFF2-40B4-BE49-F238E27FC236}">
                <a16:creationId xmlns:a16="http://schemas.microsoft.com/office/drawing/2014/main" id="{1D1877A7-2741-4B71-A5D4-C1CA47233675}"/>
              </a:ext>
            </a:extLst>
          </p:cNvPr>
          <p:cNvSpPr/>
          <p:nvPr userDrawn="1"/>
        </p:nvSpPr>
        <p:spPr>
          <a:xfrm>
            <a:off x="5643670" y="2505999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204;p22">
            <a:extLst>
              <a:ext uri="{FF2B5EF4-FFF2-40B4-BE49-F238E27FC236}">
                <a16:creationId xmlns:a16="http://schemas.microsoft.com/office/drawing/2014/main" id="{8471FBEF-7AC3-4F57-A790-22E6D242652C}"/>
              </a:ext>
            </a:extLst>
          </p:cNvPr>
          <p:cNvSpPr/>
          <p:nvPr userDrawn="1"/>
        </p:nvSpPr>
        <p:spPr>
          <a:xfrm>
            <a:off x="5807172" y="2505999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205;p22">
            <a:extLst>
              <a:ext uri="{FF2B5EF4-FFF2-40B4-BE49-F238E27FC236}">
                <a16:creationId xmlns:a16="http://schemas.microsoft.com/office/drawing/2014/main" id="{6A619BC6-49CE-46A5-9B72-00C0D4269718}"/>
              </a:ext>
            </a:extLst>
          </p:cNvPr>
          <p:cNvSpPr/>
          <p:nvPr userDrawn="1"/>
        </p:nvSpPr>
        <p:spPr>
          <a:xfrm>
            <a:off x="1215249" y="1104715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06;p22">
            <a:extLst>
              <a:ext uri="{FF2B5EF4-FFF2-40B4-BE49-F238E27FC236}">
                <a16:creationId xmlns:a16="http://schemas.microsoft.com/office/drawing/2014/main" id="{7E085B1B-8F3C-47CA-9897-499C67950D45}"/>
              </a:ext>
            </a:extLst>
          </p:cNvPr>
          <p:cNvSpPr/>
          <p:nvPr userDrawn="1"/>
        </p:nvSpPr>
        <p:spPr>
          <a:xfrm>
            <a:off x="1322195" y="1101668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207;p22">
            <a:extLst>
              <a:ext uri="{FF2B5EF4-FFF2-40B4-BE49-F238E27FC236}">
                <a16:creationId xmlns:a16="http://schemas.microsoft.com/office/drawing/2014/main" id="{27B4FE0C-ADB1-4B2B-BBE0-5079268150AB}"/>
              </a:ext>
            </a:extLst>
          </p:cNvPr>
          <p:cNvSpPr/>
          <p:nvPr userDrawn="1"/>
        </p:nvSpPr>
        <p:spPr>
          <a:xfrm>
            <a:off x="523017" y="1624279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208;p22">
            <a:extLst>
              <a:ext uri="{FF2B5EF4-FFF2-40B4-BE49-F238E27FC236}">
                <a16:creationId xmlns:a16="http://schemas.microsoft.com/office/drawing/2014/main" id="{AB06D2AB-CEDE-4CF1-9481-F71E00E3472C}"/>
              </a:ext>
            </a:extLst>
          </p:cNvPr>
          <p:cNvSpPr/>
          <p:nvPr userDrawn="1"/>
        </p:nvSpPr>
        <p:spPr>
          <a:xfrm>
            <a:off x="671234" y="1624279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09;p22">
            <a:extLst>
              <a:ext uri="{FF2B5EF4-FFF2-40B4-BE49-F238E27FC236}">
                <a16:creationId xmlns:a16="http://schemas.microsoft.com/office/drawing/2014/main" id="{A7FB9BC3-B203-4449-B8AA-DD6E0D1625C7}"/>
              </a:ext>
            </a:extLst>
          </p:cNvPr>
          <p:cNvSpPr/>
          <p:nvPr userDrawn="1"/>
        </p:nvSpPr>
        <p:spPr>
          <a:xfrm>
            <a:off x="807238" y="1624279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210;p22">
            <a:extLst>
              <a:ext uri="{FF2B5EF4-FFF2-40B4-BE49-F238E27FC236}">
                <a16:creationId xmlns:a16="http://schemas.microsoft.com/office/drawing/2014/main" id="{EB9F67F5-8900-42D0-8B9A-A16A761DD987}"/>
              </a:ext>
            </a:extLst>
          </p:cNvPr>
          <p:cNvSpPr/>
          <p:nvPr userDrawn="1"/>
        </p:nvSpPr>
        <p:spPr>
          <a:xfrm>
            <a:off x="1048676" y="1624279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11;p22">
            <a:extLst>
              <a:ext uri="{FF2B5EF4-FFF2-40B4-BE49-F238E27FC236}">
                <a16:creationId xmlns:a16="http://schemas.microsoft.com/office/drawing/2014/main" id="{A014036E-6FDE-4FCD-A1D5-8585BFF4D621}"/>
              </a:ext>
            </a:extLst>
          </p:cNvPr>
          <p:cNvSpPr/>
          <p:nvPr userDrawn="1"/>
        </p:nvSpPr>
        <p:spPr>
          <a:xfrm>
            <a:off x="1717732" y="5596748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212;p22">
            <a:extLst>
              <a:ext uri="{FF2B5EF4-FFF2-40B4-BE49-F238E27FC236}">
                <a16:creationId xmlns:a16="http://schemas.microsoft.com/office/drawing/2014/main" id="{008126DA-9546-4CD4-A714-D5A257E8D86B}"/>
              </a:ext>
            </a:extLst>
          </p:cNvPr>
          <p:cNvSpPr/>
          <p:nvPr userDrawn="1"/>
        </p:nvSpPr>
        <p:spPr>
          <a:xfrm>
            <a:off x="1890648" y="5520755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213;p22">
            <a:extLst>
              <a:ext uri="{FF2B5EF4-FFF2-40B4-BE49-F238E27FC236}">
                <a16:creationId xmlns:a16="http://schemas.microsoft.com/office/drawing/2014/main" id="{BA3F3D8E-1FD6-4E3D-B547-C77D2BF8016E}"/>
              </a:ext>
            </a:extLst>
          </p:cNvPr>
          <p:cNvSpPr/>
          <p:nvPr userDrawn="1"/>
        </p:nvSpPr>
        <p:spPr>
          <a:xfrm>
            <a:off x="5687759" y="4943828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ubtitle 2">
            <a:extLst>
              <a:ext uri="{FF2B5EF4-FFF2-40B4-BE49-F238E27FC236}">
                <a16:creationId xmlns:a16="http://schemas.microsoft.com/office/drawing/2014/main" id="{48ADEC56-A499-4A69-8034-6B2B87767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7013" y="3610801"/>
            <a:ext cx="5160871" cy="20462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s-CO" dirty="0"/>
          </a:p>
        </p:txBody>
      </p:sp>
      <p:sp>
        <p:nvSpPr>
          <p:cNvPr id="114" name="Google Shape;172;p22">
            <a:extLst>
              <a:ext uri="{FF2B5EF4-FFF2-40B4-BE49-F238E27FC236}">
                <a16:creationId xmlns:a16="http://schemas.microsoft.com/office/drawing/2014/main" id="{EE19FC01-4747-4E28-A8B1-48C09A0EB671}"/>
              </a:ext>
            </a:extLst>
          </p:cNvPr>
          <p:cNvSpPr/>
          <p:nvPr userDrawn="1"/>
        </p:nvSpPr>
        <p:spPr>
          <a:xfrm>
            <a:off x="4625444" y="1188835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9;p22">
            <a:extLst>
              <a:ext uri="{FF2B5EF4-FFF2-40B4-BE49-F238E27FC236}">
                <a16:creationId xmlns:a16="http://schemas.microsoft.com/office/drawing/2014/main" id="{EEA1DFAC-856C-43FE-BB61-38C1681B882C}"/>
              </a:ext>
            </a:extLst>
          </p:cNvPr>
          <p:cNvSpPr/>
          <p:nvPr userDrawn="1"/>
        </p:nvSpPr>
        <p:spPr>
          <a:xfrm>
            <a:off x="4291939" y="4811003"/>
            <a:ext cx="481596" cy="502285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80;p22">
            <a:extLst>
              <a:ext uri="{FF2B5EF4-FFF2-40B4-BE49-F238E27FC236}">
                <a16:creationId xmlns:a16="http://schemas.microsoft.com/office/drawing/2014/main" id="{DC0592F4-578F-44ED-A8C4-B56C69BA4295}"/>
              </a:ext>
            </a:extLst>
          </p:cNvPr>
          <p:cNvSpPr/>
          <p:nvPr userDrawn="1"/>
        </p:nvSpPr>
        <p:spPr>
          <a:xfrm>
            <a:off x="1431136" y="5007890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73;p22">
            <a:extLst>
              <a:ext uri="{FF2B5EF4-FFF2-40B4-BE49-F238E27FC236}">
                <a16:creationId xmlns:a16="http://schemas.microsoft.com/office/drawing/2014/main" id="{CFB83892-E044-4C7E-8598-00A958C8F209}"/>
              </a:ext>
            </a:extLst>
          </p:cNvPr>
          <p:cNvSpPr/>
          <p:nvPr userDrawn="1"/>
        </p:nvSpPr>
        <p:spPr>
          <a:xfrm>
            <a:off x="205067" y="238771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74;p22">
            <a:extLst>
              <a:ext uri="{FF2B5EF4-FFF2-40B4-BE49-F238E27FC236}">
                <a16:creationId xmlns:a16="http://schemas.microsoft.com/office/drawing/2014/main" id="{2F12A894-9948-44A9-91C1-E5FB911F15DF}"/>
              </a:ext>
            </a:extLst>
          </p:cNvPr>
          <p:cNvSpPr/>
          <p:nvPr userDrawn="1"/>
        </p:nvSpPr>
        <p:spPr>
          <a:xfrm>
            <a:off x="281278" y="356936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75;p22">
            <a:extLst>
              <a:ext uri="{FF2B5EF4-FFF2-40B4-BE49-F238E27FC236}">
                <a16:creationId xmlns:a16="http://schemas.microsoft.com/office/drawing/2014/main" id="{A22A972F-FC81-42EA-8A3C-678473F67C30}"/>
              </a:ext>
            </a:extLst>
          </p:cNvPr>
          <p:cNvSpPr/>
          <p:nvPr userDrawn="1"/>
        </p:nvSpPr>
        <p:spPr>
          <a:xfrm>
            <a:off x="281278" y="466953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76;p22">
            <a:extLst>
              <a:ext uri="{FF2B5EF4-FFF2-40B4-BE49-F238E27FC236}">
                <a16:creationId xmlns:a16="http://schemas.microsoft.com/office/drawing/2014/main" id="{40390EFC-26E2-4B2B-BA39-C76122EF6D44}"/>
              </a:ext>
            </a:extLst>
          </p:cNvPr>
          <p:cNvSpPr/>
          <p:nvPr userDrawn="1"/>
        </p:nvSpPr>
        <p:spPr>
          <a:xfrm>
            <a:off x="288039" y="570994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11;p22">
            <a:extLst>
              <a:ext uri="{FF2B5EF4-FFF2-40B4-BE49-F238E27FC236}">
                <a16:creationId xmlns:a16="http://schemas.microsoft.com/office/drawing/2014/main" id="{561227FC-7698-4B5C-A55A-88132BCF79F0}"/>
              </a:ext>
            </a:extLst>
          </p:cNvPr>
          <p:cNvSpPr/>
          <p:nvPr userDrawn="1"/>
        </p:nvSpPr>
        <p:spPr>
          <a:xfrm rot="10800000">
            <a:off x="2111763" y="5635012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95;p22">
            <a:extLst>
              <a:ext uri="{FF2B5EF4-FFF2-40B4-BE49-F238E27FC236}">
                <a16:creationId xmlns:a16="http://schemas.microsoft.com/office/drawing/2014/main" id="{4E8A2C92-60B1-4FD9-A2D1-4106FE9D53F0}"/>
              </a:ext>
            </a:extLst>
          </p:cNvPr>
          <p:cNvSpPr/>
          <p:nvPr userDrawn="1"/>
        </p:nvSpPr>
        <p:spPr>
          <a:xfrm>
            <a:off x="680253" y="5665277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465B5C-1731-4F09-AAA8-B309836479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26" y="703747"/>
            <a:ext cx="760976" cy="76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99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E760-1A0B-4FDF-829A-0AF574AB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E549A-5059-43DD-BBE5-D7CFAFB66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DC0CF-6FF1-4E2C-BAB6-8404A09A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39D6-C254-4C3C-A49E-3573F30C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4AEAC-CBC2-4EA5-8070-F2C7C4DB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440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EDA5C-9F6E-4491-9CC2-9B664C518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1240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575F4-620F-4A56-9FD8-E4C7E23A3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3152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E7EFD-A3A6-4BAE-9673-04A39237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E512C-903A-4D5C-A119-2A65862E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EB073-9520-48FB-8DA4-B088E14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267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BFF-EBB0-485D-933D-A5FF44DA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B0FDD-888D-4F07-B765-6AFBF3ACA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988E-7B0B-4116-9518-8C333865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6451-3825-4E24-B4D3-50F2A6BE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D6281-497E-4678-B45A-881F2DA4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066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4D3C-FDB6-4207-B655-B90F1460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9028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51E2-1896-4143-8C80-2EF4B560E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9028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2CF50-158F-4D9A-9463-57C7BD59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2A55F-A259-4F1E-AAAD-D849F8BC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56295-1646-4FF7-B965-99B5E8BF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175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1FAA-9B18-416E-A89E-76737899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A506-4180-40D4-82D3-F4D534102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625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919F8-6F99-4463-AD28-8865DE9B6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2176" y="1825625"/>
            <a:ext cx="47625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2BB76-A9BB-4B55-B6C3-E2109C1F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FBFDA-7949-47AF-A348-48C7DC905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CD142-A766-4152-8354-BCA03128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250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9B02-E944-42C4-900C-93B83A61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989647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745FA-1448-4B1A-A31F-29FC186E2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4637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11214-6F20-4EDC-BBFF-506C3D334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6370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269D3-A0B6-45EC-86E1-DE6BA5262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24550" y="1681163"/>
            <a:ext cx="48101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60D14-4DC3-43CD-BCEF-55AA0ABA9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24550" y="2505075"/>
            <a:ext cx="481012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5A42E-90A9-47A6-A0F3-A4710A219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32871-1264-4AAF-8AD5-C5EB74D0F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7E6D2-5102-425E-8A7D-EB24642E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06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73CD-D29A-45EE-9BE5-5D233D186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17140-AA7E-48D7-914E-0AE16CC9E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7ADD5-805B-4D04-AE96-A0A0426F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B1480-0A80-46E7-86B1-FD1BC257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977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731EC-483F-47C4-9B9E-6AD0A211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5388C-1C2B-4DD5-AAD5-F1323FC6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4970-C255-485B-AC88-2BF4CCAA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367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9FA9-F9E5-4B51-AC7A-825CAB88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CF3E-4A3A-4E20-9597-0AF998D2C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752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BB7DD-549E-4EF9-8683-14EAE9B57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F9032-53D3-4BC3-A965-62A2EE8F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EE56A-AFF1-4768-9A93-1606830D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58B97-F550-41AD-A581-208BFAF8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8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5365-BD09-46FE-B5C6-34C55357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5741B6-DC3A-4D84-8850-65CEB34A9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514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23287-9AE5-4249-8098-D3F89F76B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CDA24-8AB6-4202-A1CA-D391744B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9BF3B-D14F-4193-881D-60875886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82660-D370-4BB4-8256-5325FDB9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27900-6BFE-48E4-B8D2-945F0A57789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6537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3622D-F6EC-4C89-9006-CFAE4319C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964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128D6-906B-4E76-8D6F-35AA31D54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964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7AAA1-2763-4944-AEAC-EA5EAAA54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162A-3D35-42EE-9566-FBBAD9408C19}" type="datetimeFigureOut">
              <a:rPr lang="es-CO" smtClean="0"/>
              <a:t>17/08/2023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33C8-8F37-43CC-B76A-12912F0F4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BE3B-5A8E-4A14-BF6C-0EE63E7AD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124075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27900-6BFE-48E4-B8D2-945F0A57789F}" type="slidenum">
              <a:rPr lang="es-CO" smtClean="0"/>
              <a:t>‹#›</a:t>
            </a:fld>
            <a:endParaRPr lang="es-C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3B6925-80CE-492D-87AC-A43B958391C4}"/>
              </a:ext>
            </a:extLst>
          </p:cNvPr>
          <p:cNvSpPr/>
          <p:nvPr userDrawn="1"/>
        </p:nvSpPr>
        <p:spPr>
          <a:xfrm>
            <a:off x="10868025" y="1"/>
            <a:ext cx="1066800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72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astapi.tiangolo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0y2tjBz2A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astapi.tiangolo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astapi.tiangolo.com/es/async/#in-a-hurr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8DA7-22FF-4181-9AA3-10C961193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425" y="1122363"/>
            <a:ext cx="5068905" cy="2387600"/>
          </a:xfrm>
        </p:spPr>
        <p:txBody>
          <a:bodyPr>
            <a:normAutofit/>
          </a:bodyPr>
          <a:lstStyle/>
          <a:p>
            <a:r>
              <a:rPr lang="es-CO" sz="3600" b="1" i="0" dirty="0" err="1">
                <a:effectLst/>
                <a:latin typeface="Roboto" panose="02000000000000000000" pitchFamily="2" charset="0"/>
              </a:rPr>
              <a:t>FastAPI</a:t>
            </a:r>
            <a:endParaRPr lang="es-C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AD3E2-41AE-479E-8BBF-02381C25204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448424" y="3602038"/>
            <a:ext cx="5284664" cy="1655762"/>
          </a:xfrm>
        </p:spPr>
        <p:txBody>
          <a:bodyPr/>
          <a:lstStyle/>
          <a:p>
            <a:pPr marL="0" indent="0">
              <a:buNone/>
            </a:pPr>
            <a:r>
              <a:rPr lang="es-CO" dirty="0">
                <a:solidFill>
                  <a:schemeClr val="bg1"/>
                </a:solidFill>
              </a:rPr>
              <a:t>Mg. Bryan Fernandez Ebrath</a:t>
            </a:r>
          </a:p>
        </p:txBody>
      </p:sp>
    </p:spTree>
    <p:extLst>
      <p:ext uri="{BB962C8B-B14F-4D97-AF65-F5344CB8AC3E}">
        <p14:creationId xmlns:p14="http://schemas.microsoft.com/office/powerpoint/2010/main" val="115315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r>
              <a:rPr lang="en-US" sz="2400" dirty="0"/>
              <a:t>Set-</a:t>
            </a:r>
            <a:r>
              <a:rPr lang="en-US" sz="2400" dirty="0" err="1"/>
              <a:t>ExecutionPolicy</a:t>
            </a:r>
            <a:r>
              <a:rPr lang="en-US" sz="2400" dirty="0"/>
              <a:t> -</a:t>
            </a:r>
            <a:r>
              <a:rPr lang="en-US" sz="2400" dirty="0" err="1"/>
              <a:t>ExecutionPolicy</a:t>
            </a:r>
            <a:r>
              <a:rPr lang="en-US" sz="2400" dirty="0"/>
              <a:t> </a:t>
            </a:r>
            <a:r>
              <a:rPr lang="en-US" sz="2400" dirty="0" err="1"/>
              <a:t>RemoteSigned</a:t>
            </a:r>
            <a:r>
              <a:rPr lang="en-US" sz="2400" dirty="0"/>
              <a:t> -Scope Process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Activation del </a:t>
            </a:r>
            <a:r>
              <a:rPr lang="en-US" sz="2400" dirty="0" err="1"/>
              <a:t>entorno</a:t>
            </a:r>
            <a:endParaRPr lang="es-CO" sz="2400" dirty="0"/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BAC199-7C92-410A-AB35-A1CB0A7EA2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8089"/>
          <a:stretch/>
        </p:blipFill>
        <p:spPr>
          <a:xfrm>
            <a:off x="360363" y="2078270"/>
            <a:ext cx="7108825" cy="4188965"/>
          </a:xfrm>
        </p:spPr>
      </p:pic>
    </p:spTree>
    <p:extLst>
      <p:ext uri="{BB962C8B-B14F-4D97-AF65-F5344CB8AC3E}">
        <p14:creationId xmlns:p14="http://schemas.microsoft.com/office/powerpoint/2010/main" val="307073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dirty="0"/>
              <a:t> </a:t>
            </a:r>
            <a:r>
              <a:rPr lang="es-CO" sz="2400" dirty="0" err="1"/>
              <a:t>pip</a:t>
            </a:r>
            <a:r>
              <a:rPr lang="es-CO" sz="2400" dirty="0"/>
              <a:t> </a:t>
            </a:r>
            <a:r>
              <a:rPr lang="es-CO" sz="2400" dirty="0" err="1"/>
              <a:t>install</a:t>
            </a:r>
            <a:r>
              <a:rPr lang="es-CO" sz="2400" dirty="0"/>
              <a:t> </a:t>
            </a:r>
            <a:r>
              <a:rPr lang="es-CO" sz="2400" dirty="0" err="1"/>
              <a:t>fastapi</a:t>
            </a:r>
            <a:endParaRPr lang="es-CO" sz="2400" dirty="0"/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B6F568-5E34-4D21-B87E-9667154E65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6290"/>
          <a:stretch/>
        </p:blipFill>
        <p:spPr>
          <a:xfrm>
            <a:off x="360363" y="2109093"/>
            <a:ext cx="7108825" cy="3747177"/>
          </a:xfrm>
        </p:spPr>
      </p:pic>
    </p:spTree>
    <p:extLst>
      <p:ext uri="{BB962C8B-B14F-4D97-AF65-F5344CB8AC3E}">
        <p14:creationId xmlns:p14="http://schemas.microsoft.com/office/powerpoint/2010/main" val="49873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dirty="0"/>
              <a:t> </a:t>
            </a:r>
            <a:r>
              <a:rPr lang="es-CO" sz="2400" dirty="0" err="1"/>
              <a:t>pip</a:t>
            </a:r>
            <a:r>
              <a:rPr lang="es-CO" sz="2400" dirty="0"/>
              <a:t> </a:t>
            </a:r>
            <a:r>
              <a:rPr lang="es-CO" sz="2400" dirty="0" err="1"/>
              <a:t>install</a:t>
            </a:r>
            <a:r>
              <a:rPr lang="es-CO" sz="2400" dirty="0"/>
              <a:t> "</a:t>
            </a:r>
            <a:r>
              <a:rPr lang="es-CO" sz="2400" dirty="0" err="1"/>
              <a:t>uvicorn</a:t>
            </a:r>
            <a:r>
              <a:rPr lang="es-CO" sz="2400" dirty="0"/>
              <a:t>[standard]"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386298-4E72-4523-8945-A5594BAACD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9374"/>
          <a:stretch/>
        </p:blipFill>
        <p:spPr>
          <a:xfrm>
            <a:off x="360363" y="2109093"/>
            <a:ext cx="7108825" cy="3623887"/>
          </a:xfrm>
        </p:spPr>
      </p:pic>
    </p:spTree>
    <p:extLst>
      <p:ext uri="{BB962C8B-B14F-4D97-AF65-F5344CB8AC3E}">
        <p14:creationId xmlns:p14="http://schemas.microsoft.com/office/powerpoint/2010/main" val="403989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r>
              <a:rPr lang="es-CO" sz="2400" dirty="0"/>
              <a:t>Creamos el archivo main.py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BBBD4-DA96-411D-82C4-DF9C35F1DF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9374"/>
          <a:stretch/>
        </p:blipFill>
        <p:spPr>
          <a:xfrm>
            <a:off x="360363" y="2109093"/>
            <a:ext cx="7108825" cy="3623887"/>
          </a:xfrm>
        </p:spPr>
      </p:pic>
    </p:spTree>
    <p:extLst>
      <p:ext uri="{BB962C8B-B14F-4D97-AF65-F5344CB8AC3E}">
        <p14:creationId xmlns:p14="http://schemas.microsoft.com/office/powerpoint/2010/main" val="3730406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r>
              <a:rPr lang="es-CO" sz="2400" dirty="0"/>
              <a:t>Ruta de tipo </a:t>
            </a:r>
            <a:r>
              <a:rPr lang="es-CO" sz="2400" dirty="0" err="1"/>
              <a:t>get</a:t>
            </a:r>
            <a:r>
              <a:rPr lang="es-CO" sz="2400" dirty="0"/>
              <a:t> llama una función </a:t>
            </a:r>
            <a:r>
              <a:rPr lang="es-CO" sz="2400" dirty="0" err="1"/>
              <a:t>index</a:t>
            </a:r>
            <a:r>
              <a:rPr lang="es-CO" sz="2400" dirty="0"/>
              <a:t>()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FBDFE-9270-4ACF-BAC0-E8215AC383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9374"/>
          <a:stretch/>
        </p:blipFill>
        <p:spPr>
          <a:xfrm>
            <a:off x="360363" y="2109093"/>
            <a:ext cx="7108825" cy="3623887"/>
          </a:xfrm>
        </p:spPr>
      </p:pic>
    </p:spTree>
    <p:extLst>
      <p:ext uri="{BB962C8B-B14F-4D97-AF65-F5344CB8AC3E}">
        <p14:creationId xmlns:p14="http://schemas.microsoft.com/office/powerpoint/2010/main" val="170563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E11A-66F4-42A9-A3B5-7CE70E01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3600" dirty="0"/>
              <a:t>Ubicar la ruta en el origen donde se tenga el archivo main.py</a:t>
            </a:r>
          </a:p>
          <a:p>
            <a:pPr marL="0" indent="0" algn="ctr">
              <a:buNone/>
            </a:pPr>
            <a:endParaRPr lang="es-CO" sz="3600" dirty="0"/>
          </a:p>
          <a:p>
            <a:pPr marL="0" indent="0" algn="ctr">
              <a:buNone/>
            </a:pPr>
            <a:r>
              <a:rPr lang="es-CO" sz="3600" dirty="0" err="1"/>
              <a:t>uvicorn</a:t>
            </a:r>
            <a:r>
              <a:rPr lang="es-CO" sz="3600" dirty="0"/>
              <a:t> </a:t>
            </a:r>
            <a:r>
              <a:rPr lang="es-CO" sz="3600" dirty="0" err="1"/>
              <a:t>main:app</a:t>
            </a:r>
            <a:r>
              <a:rPr lang="es-CO" sz="3600" dirty="0"/>
              <a:t> --</a:t>
            </a:r>
            <a:r>
              <a:rPr lang="es-CO" sz="3600" dirty="0" err="1"/>
              <a:t>reload</a:t>
            </a:r>
            <a:endParaRPr lang="es-CO" sz="3600" dirty="0"/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400D4-17A1-4862-94E2-2CB206DE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7" y="2881901"/>
            <a:ext cx="935355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F44A5-ED27-43EA-B769-A525EAD2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969"/>
            <a:ext cx="12192000" cy="24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r>
              <a:rPr lang="es-CO" sz="2400" dirty="0"/>
              <a:t>Se puede apreciar el servidor activo</a:t>
            </a:r>
          </a:p>
          <a:p>
            <a:endParaRPr lang="es-CO" sz="2400" dirty="0"/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B78EF-77E6-4305-856F-E54F92D68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10658"/>
          <a:stretch/>
        </p:blipFill>
        <p:spPr>
          <a:xfrm>
            <a:off x="360363" y="2109093"/>
            <a:ext cx="7108825" cy="3572516"/>
          </a:xfrm>
        </p:spPr>
      </p:pic>
    </p:spTree>
    <p:extLst>
      <p:ext uri="{BB962C8B-B14F-4D97-AF65-F5344CB8AC3E}">
        <p14:creationId xmlns:p14="http://schemas.microsoft.com/office/powerpoint/2010/main" val="2414660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r>
              <a:rPr lang="es-CO" sz="2400" dirty="0"/>
              <a:t>Se valida en el navegado la petición de tipo </a:t>
            </a:r>
            <a:r>
              <a:rPr lang="es-CO" sz="2400" dirty="0" err="1"/>
              <a:t>get</a:t>
            </a:r>
            <a:endParaRPr lang="es-CO" sz="2400" dirty="0"/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8E3A0-2F20-4802-85D3-FAA0A19304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5520"/>
          <a:stretch/>
        </p:blipFill>
        <p:spPr>
          <a:xfrm>
            <a:off x="360363" y="2109093"/>
            <a:ext cx="7108825" cy="3777999"/>
          </a:xfrm>
        </p:spPr>
      </p:pic>
    </p:spTree>
    <p:extLst>
      <p:ext uri="{BB962C8B-B14F-4D97-AF65-F5344CB8AC3E}">
        <p14:creationId xmlns:p14="http://schemas.microsoft.com/office/powerpoint/2010/main" val="145577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r>
              <a:rPr lang="es-CO" sz="2400" dirty="0"/>
              <a:t>Ruta de tipo </a:t>
            </a:r>
            <a:r>
              <a:rPr lang="es-CO" sz="2400" dirty="0" err="1"/>
              <a:t>get</a:t>
            </a:r>
            <a:r>
              <a:rPr lang="es-CO" sz="2400" dirty="0"/>
              <a:t> con parámetros.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6E279-D302-4982-B477-EB0E224EEF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2295054"/>
            <a:ext cx="7108825" cy="3626791"/>
          </a:xfrm>
        </p:spPr>
      </p:pic>
    </p:spTree>
    <p:extLst>
      <p:ext uri="{BB962C8B-B14F-4D97-AF65-F5344CB8AC3E}">
        <p14:creationId xmlns:p14="http://schemas.microsoft.com/office/powerpoint/2010/main" val="136319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r>
              <a:rPr lang="es-CO" sz="2400" dirty="0"/>
              <a:t>Resultado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C8964E-C6A9-444C-8A9F-97C1457F4D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2109093"/>
            <a:ext cx="7108825" cy="3998714"/>
          </a:xfrm>
        </p:spPr>
      </p:pic>
    </p:spTree>
    <p:extLst>
      <p:ext uri="{BB962C8B-B14F-4D97-AF65-F5344CB8AC3E}">
        <p14:creationId xmlns:p14="http://schemas.microsoft.com/office/powerpoint/2010/main" val="246246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E11A-66F4-42A9-A3B5-7CE70E01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 err="1"/>
              <a:t>FastAPI</a:t>
            </a:r>
            <a:r>
              <a:rPr lang="es-CO" sz="2400" dirty="0"/>
              <a:t> es un marco web moderno, rápido (de alto rendimiento) para crear API con Python 3.7+ basado en sugerencias de tipo estándar de Python.</a:t>
            </a:r>
          </a:p>
          <a:p>
            <a:r>
              <a:rPr lang="es-CO" sz="2400" dirty="0">
                <a:hlinkClick r:id="rId2"/>
              </a:rPr>
              <a:t>https://fastapi.tiangolo.com/</a:t>
            </a:r>
            <a:r>
              <a:rPr lang="es-CO" sz="2400" dirty="0"/>
              <a:t> 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prende FastAPI desde 0">
            <a:extLst>
              <a:ext uri="{FF2B5EF4-FFF2-40B4-BE49-F238E27FC236}">
                <a16:creationId xmlns:a16="http://schemas.microsoft.com/office/drawing/2014/main" id="{6A63DEB1-BCC6-469F-8A37-83B19E05C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2540033" y="4001294"/>
            <a:ext cx="5367537" cy="245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364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0" i="0" dirty="0">
                <a:effectLst/>
                <a:latin typeface="Roboto" panose="02000000000000000000" pitchFamily="2" charset="0"/>
              </a:rPr>
              <a:t> http://127.0.0.1:8000/docs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B4D37-7203-4EDA-B28D-02C54C952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80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43B4B4-E792-48FA-AFD4-B00F0792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7270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3C5F34-C6DF-4384-85BD-D25AF364047E}"/>
              </a:ext>
            </a:extLst>
          </p:cNvPr>
          <p:cNvCxnSpPr/>
          <p:nvPr/>
        </p:nvCxnSpPr>
        <p:spPr>
          <a:xfrm flipH="1">
            <a:off x="7520683" y="1273996"/>
            <a:ext cx="2332234" cy="189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640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6750B-21E8-415F-8D3F-9C908E4E1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73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47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50F687-11F0-482D-837A-FB8D27C00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408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16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endParaRPr lang="es-CO" sz="2400" dirty="0"/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6DC9B-FA5F-45CF-80C0-D91DC0351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00290" cy="4351338"/>
          </a:xfrm>
        </p:spPr>
        <p:txBody>
          <a:bodyPr/>
          <a:lstStyle/>
          <a:p>
            <a:r>
              <a:rPr lang="es-CO" dirty="0"/>
              <a:t>Para la ruta de tipo post, se puede crear una clase con la información que se pretende recibir.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382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E11A-66F4-42A9-A3B5-7CE70E01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 err="1"/>
              <a:t>Pydantic</a:t>
            </a:r>
            <a:r>
              <a:rPr lang="es-CO" sz="2400" dirty="0"/>
              <a:t> es una librería en Python que nos permiten implementar validaciones de una forma muy sencilla. Es una librería muy muy interesante, que de hecho </a:t>
            </a:r>
            <a:r>
              <a:rPr lang="es-CO" sz="2400" dirty="0" err="1"/>
              <a:t>Frameworks</a:t>
            </a:r>
            <a:r>
              <a:rPr lang="es-CO" sz="2400" dirty="0"/>
              <a:t> web como lo es </a:t>
            </a:r>
            <a:r>
              <a:rPr lang="es-CO" sz="2400" dirty="0" err="1"/>
              <a:t>FastAPI</a:t>
            </a:r>
            <a:r>
              <a:rPr lang="es-CO" sz="2400" dirty="0"/>
              <a:t> se apoyan de ella para el proceso de desarrollo. 🤓 Así que vale la pena echarle un vistazo. Para nosotros poder validar tanto nuestros datos de entrada como de salida nos apoyaremos de la clase </a:t>
            </a:r>
            <a:r>
              <a:rPr lang="es-CO" sz="2400" dirty="0" err="1"/>
              <a:t>BaseModel</a:t>
            </a:r>
            <a:endParaRPr lang="es-CO" sz="2400" dirty="0"/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8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95B6B-FEBC-434D-B2D3-FF801B791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030" y="1815351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8BFE6C-A4D6-44B2-BE1C-78C4B7C3C59D}"/>
              </a:ext>
            </a:extLst>
          </p:cNvPr>
          <p:cNvCxnSpPr/>
          <p:nvPr/>
        </p:nvCxnSpPr>
        <p:spPr>
          <a:xfrm flipH="1">
            <a:off x="5332288" y="1027906"/>
            <a:ext cx="4510355" cy="160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C97B82-435E-47BE-8BDA-D25AF57464F0}"/>
              </a:ext>
            </a:extLst>
          </p:cNvPr>
          <p:cNvCxnSpPr/>
          <p:nvPr/>
        </p:nvCxnSpPr>
        <p:spPr>
          <a:xfrm flipH="1">
            <a:off x="4962418" y="1263721"/>
            <a:ext cx="5084799" cy="2414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279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931416-F306-4905-8E1F-EF438E64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476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1F3C6-06F6-45A4-AE2A-961FF8953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C7DF1B-AF46-41E7-8DE8-FD01F94A5B56}"/>
              </a:ext>
            </a:extLst>
          </p:cNvPr>
          <p:cNvCxnSpPr/>
          <p:nvPr/>
        </p:nvCxnSpPr>
        <p:spPr>
          <a:xfrm flipH="1">
            <a:off x="8424809" y="986319"/>
            <a:ext cx="2422883" cy="2065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44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0B04B-8EA7-42A9-B3FD-199ACB2ED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5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E11A-66F4-42A9-A3B5-7CE70E01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Rápido : Muy alto rendimiento, a la par de </a:t>
            </a:r>
            <a:r>
              <a:rPr lang="es-CO" sz="2400" dirty="0" err="1"/>
              <a:t>NodeJS</a:t>
            </a:r>
            <a:r>
              <a:rPr lang="es-CO" sz="2400" dirty="0"/>
              <a:t> y </a:t>
            </a:r>
            <a:r>
              <a:rPr lang="es-CO" sz="2400" dirty="0" err="1"/>
              <a:t>Go</a:t>
            </a:r>
            <a:r>
              <a:rPr lang="es-CO" sz="2400" dirty="0"/>
              <a:t> (gracias a </a:t>
            </a:r>
            <a:r>
              <a:rPr lang="es-CO" sz="2400" dirty="0" err="1"/>
              <a:t>Starlette</a:t>
            </a:r>
            <a:r>
              <a:rPr lang="es-CO" sz="2400" dirty="0"/>
              <a:t> y </a:t>
            </a:r>
            <a:r>
              <a:rPr lang="es-CO" sz="2400" dirty="0" err="1"/>
              <a:t>Pydantic</a:t>
            </a:r>
            <a:r>
              <a:rPr lang="es-CO" sz="2400" dirty="0"/>
              <a:t>). Uno de los </a:t>
            </a:r>
            <a:r>
              <a:rPr lang="es-CO" sz="2400" dirty="0" err="1"/>
              <a:t>frameworks</a:t>
            </a:r>
            <a:r>
              <a:rPr lang="es-CO" sz="2400" dirty="0"/>
              <a:t> de Python más rápidos disponibles .</a:t>
            </a:r>
          </a:p>
          <a:p>
            <a:r>
              <a:rPr lang="es-CO" sz="2400" dirty="0"/>
              <a:t>Codificación rápida : aumente la velocidad para desarrollar funciones entre un 200 % y un 300 %. *</a:t>
            </a:r>
          </a:p>
          <a:p>
            <a:r>
              <a:rPr lang="es-CO" sz="2400" dirty="0"/>
              <a:t>Menos errores : Reduzca alrededor del 40% de los errores inducidos por humanos (desarrolladores). *</a:t>
            </a:r>
          </a:p>
          <a:p>
            <a:r>
              <a:rPr lang="es-CO" sz="2400" dirty="0"/>
              <a:t>Intuitivo : gran soporte de editor. Terminación en todas partes. Menos tiempo de depuración.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70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13BA9-4DC2-4C87-918F-1CFF3A47E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28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E9EA0-8711-4559-946F-F2301A395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838BC7-2FDA-4A44-8D2C-16C4A6DA3721}"/>
              </a:ext>
            </a:extLst>
          </p:cNvPr>
          <p:cNvCxnSpPr/>
          <p:nvPr/>
        </p:nvCxnSpPr>
        <p:spPr>
          <a:xfrm flipH="1">
            <a:off x="6246688" y="1335640"/>
            <a:ext cx="2609636" cy="2815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48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7CADC-3F4D-4625-AA5A-DC6294D3B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152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EDB0DE-63B3-4A30-B390-737A1934F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ED4BEA-CC43-4761-937A-850279FF68AB}"/>
              </a:ext>
            </a:extLst>
          </p:cNvPr>
          <p:cNvCxnSpPr/>
          <p:nvPr/>
        </p:nvCxnSpPr>
        <p:spPr>
          <a:xfrm flipH="1">
            <a:off x="2732926" y="760288"/>
            <a:ext cx="2414427" cy="2270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129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4592C-0270-4205-917F-9F804EBF2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8A0706-FCC7-4435-AE9B-C9C1B025A1B4}"/>
              </a:ext>
            </a:extLst>
          </p:cNvPr>
          <p:cNvCxnSpPr/>
          <p:nvPr/>
        </p:nvCxnSpPr>
        <p:spPr>
          <a:xfrm flipH="1">
            <a:off x="4037744" y="719191"/>
            <a:ext cx="770562" cy="16438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926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F640C-1696-423E-8FB3-D4662CC54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1" y="1825625"/>
            <a:ext cx="7735712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2C07B3-9FE0-48EE-BAB5-44E93436DF0F}"/>
              </a:ext>
            </a:extLst>
          </p:cNvPr>
          <p:cNvCxnSpPr/>
          <p:nvPr/>
        </p:nvCxnSpPr>
        <p:spPr>
          <a:xfrm flipH="1">
            <a:off x="4089115" y="729465"/>
            <a:ext cx="349321" cy="1613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FC4E1-1CE7-4E15-BB4B-C9FD9FF13BE4}"/>
              </a:ext>
            </a:extLst>
          </p:cNvPr>
          <p:cNvCxnSpPr/>
          <p:nvPr/>
        </p:nvCxnSpPr>
        <p:spPr>
          <a:xfrm>
            <a:off x="1344308" y="873303"/>
            <a:ext cx="1768762" cy="311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4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CDB3E-316C-4B5F-8868-C92305EB0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856" y="1825625"/>
            <a:ext cx="8337163" cy="4351338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902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endParaRPr lang="es-CO" sz="2400" dirty="0"/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8DD3A-A300-4E87-B80F-FDE7C98BB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596" y="1825624"/>
            <a:ext cx="7109716" cy="4565549"/>
          </a:xfrm>
        </p:spPr>
        <p:txBody>
          <a:bodyPr/>
          <a:lstStyle/>
          <a:p>
            <a:r>
              <a:rPr lang="es-CO" dirty="0">
                <a:hlinkClick r:id="rId3"/>
              </a:rPr>
              <a:t>https://www.youtube.com/watch?v=J0y2tjBz2Ao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8967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>
                <a:effectLst/>
                <a:latin typeface="Roboto" panose="02000000000000000000" pitchFamily="2" charset="0"/>
              </a:rPr>
              <a:t>Referencias </a:t>
            </a:r>
            <a:r>
              <a:rPr lang="es-CO" b="1" i="0" dirty="0" err="1">
                <a:effectLst/>
                <a:latin typeface="Roboto" panose="02000000000000000000" pitchFamily="2" charset="0"/>
              </a:rPr>
              <a:t>bibliograficas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E11A-66F4-42A9-A3B5-7CE70E01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>
                <a:hlinkClick r:id="rId2"/>
              </a:rPr>
              <a:t>https://fastapi.tiangolo.com/</a:t>
            </a:r>
            <a:r>
              <a:rPr lang="es-CO" sz="2400" dirty="0"/>
              <a:t> 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1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8DA7-22FF-4181-9AA3-10C961193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7342" y="1594974"/>
            <a:ext cx="4219575" cy="2387600"/>
          </a:xfrm>
        </p:spPr>
        <p:txBody>
          <a:bodyPr/>
          <a:lstStyle/>
          <a:p>
            <a:r>
              <a:rPr lang="es-CO" dirty="0"/>
              <a:t>Gracias.</a:t>
            </a:r>
          </a:p>
        </p:txBody>
      </p:sp>
    </p:spTree>
    <p:extLst>
      <p:ext uri="{BB962C8B-B14F-4D97-AF65-F5344CB8AC3E}">
        <p14:creationId xmlns:p14="http://schemas.microsoft.com/office/powerpoint/2010/main" val="76011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E11A-66F4-42A9-A3B5-7CE70E01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Fácil : Diseñado para ser fácil de usar y aprender. Menos tiempo leyendo documentos.</a:t>
            </a:r>
          </a:p>
          <a:p>
            <a:r>
              <a:rPr lang="es-CO" sz="2400" dirty="0"/>
              <a:t>Corto : Minimiza la duplicación de código. Múltiples características de cada declaración de parámetros. Menos bichos.</a:t>
            </a:r>
          </a:p>
          <a:p>
            <a:r>
              <a:rPr lang="es-CO" sz="2400" dirty="0"/>
              <a:t>Robusto : Obtenga código listo para producción. Con documentación interactiva automática.</a:t>
            </a:r>
          </a:p>
          <a:p>
            <a:r>
              <a:rPr lang="es-CO" sz="2400" dirty="0"/>
              <a:t>Basado en estándares : basado en (y totalmente compatible con) los estándares abiertos para las API:API abierta(anteriormente conocido como </a:t>
            </a:r>
            <a:r>
              <a:rPr lang="es-CO" sz="2400" dirty="0" err="1"/>
              <a:t>Swagger</a:t>
            </a:r>
            <a:r>
              <a:rPr lang="es-CO" sz="2400" dirty="0"/>
              <a:t>) </a:t>
            </a:r>
            <a:r>
              <a:rPr lang="es-CO" sz="2400" dirty="0" err="1"/>
              <a:t>yesquema</a:t>
            </a:r>
            <a:r>
              <a:rPr lang="es-CO" sz="2400" dirty="0"/>
              <a:t> JSON.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0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A4F0FB-2936-487A-BC67-091BF8F0A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9891"/>
            <a:ext cx="9458325" cy="2847975"/>
          </a:xfrm>
        </p:spPr>
      </p:pic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EC8A5-B14F-41D0-ACA2-92A2FEC05703}"/>
              </a:ext>
            </a:extLst>
          </p:cNvPr>
          <p:cNvSpPr txBox="1"/>
          <p:nvPr/>
        </p:nvSpPr>
        <p:spPr>
          <a:xfrm>
            <a:off x="716622" y="479830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effectLst/>
                <a:latin typeface="Roboto" panose="02000000000000000000" pitchFamily="2" charset="0"/>
              </a:rPr>
              <a:t>También necesitará un servidor ASGI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369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E11A-66F4-42A9-A3B5-7CE70E01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ASGI (</a:t>
            </a:r>
            <a:r>
              <a:rPr lang="es-CO" sz="2400" dirty="0" err="1"/>
              <a:t>Asynchronous</a:t>
            </a:r>
            <a:r>
              <a:rPr lang="es-CO" sz="2400" dirty="0"/>
              <a:t> Server Gateway Interface)</a:t>
            </a:r>
          </a:p>
          <a:p>
            <a:r>
              <a:rPr lang="es-CO" sz="2400" dirty="0"/>
              <a:t>Es un protocolo de comunicación asincrónico que se utiliza en aplicaciones web modernas en Python. Fue desarrollado para permitir la programación asincrónica en aplicaciones web y es compatible con </a:t>
            </a:r>
            <a:r>
              <a:rPr lang="es-CO" sz="2400" dirty="0" err="1"/>
              <a:t>frameworks</a:t>
            </a:r>
            <a:r>
              <a:rPr lang="es-CO" sz="2400" dirty="0"/>
              <a:t> web como Django y </a:t>
            </a:r>
            <a:r>
              <a:rPr lang="es-CO" sz="2400" dirty="0" err="1"/>
              <a:t>FastAPI</a:t>
            </a:r>
            <a:r>
              <a:rPr lang="es-CO" sz="2400" dirty="0"/>
              <a:t>. ASGI es una evolución de WSGI, lo que lo hace ideal para aplicaciones web de alto rendimiento y en tiempo real.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5DFA6D-9B05-4937-AFEE-AD1E05D5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8" y="4768850"/>
            <a:ext cx="57816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3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E11A-66F4-42A9-A3B5-7CE70E01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sz="2400" dirty="0"/>
              <a:t>Código Asíncrono</a:t>
            </a:r>
          </a:p>
          <a:p>
            <a:r>
              <a:rPr lang="es-CO" sz="2400" dirty="0"/>
              <a:t>El código asíncrono sólo significa que el lenguaje 💬 tiene una manera de decirle al sistema / programa 🤖 que, en algún momento del código, 🤖 tendrá que esperar a que algo más termine en otro sitio. Digamos que ese algo más se llama, por ejemplo, "archivo lento" 📝.</a:t>
            </a:r>
          </a:p>
          <a:p>
            <a:r>
              <a:rPr lang="es-CO" sz="2400" dirty="0"/>
              <a:t>Durante ese tiempo, el sistema puede hacer otras cosas, mientras "archivo lento" 📝 termina.</a:t>
            </a:r>
          </a:p>
          <a:p>
            <a:r>
              <a:rPr lang="es-CO" sz="2400" dirty="0"/>
              <a:t>Entonces el sistema / programa 🤖 volverá cada vez que pueda, sea porque está esperando otra vez, porque 🤖 ha terminado todo el trabajo que tenía en ese momento. Y 🤖 verá si alguna de las tareas por las que estaba esperando ha terminado, haciendo lo que tenía que hacer.</a:t>
            </a:r>
          </a:p>
          <a:p>
            <a:r>
              <a:rPr lang="es-CO" sz="2400" dirty="0"/>
              <a:t>Luego, 🤖 cogerá la primera tarea finalizada (digamos, nuestro "archivo lento" 📝) y continuará con lo que tenía que hacer con esa tarea.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9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BE11A-66F4-42A9-A3B5-7CE70E01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>
                <a:hlinkClick r:id="rId2"/>
              </a:rPr>
              <a:t>https://fastapi.tiangolo.com/es/async/#in-a-hurry</a:t>
            </a:r>
            <a:r>
              <a:rPr lang="es-CO" sz="2400" dirty="0"/>
              <a:t> 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7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581D-E86F-42D4-AA40-735BD0A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s-CO" b="0" i="0" dirty="0">
                <a:effectLst/>
                <a:latin typeface="Roboto" panose="02000000000000000000" pitchFamily="2" charset="0"/>
              </a:rPr>
              <a:t> </a:t>
            </a:r>
            <a:endParaRPr lang="es-CO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C8273C-F14A-4C5F-BAD1-04DCD61DC7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7664"/>
          <a:stretch/>
        </p:blipFill>
        <p:spPr>
          <a:xfrm>
            <a:off x="293669" y="1690689"/>
            <a:ext cx="7113998" cy="4340242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1D472-05F9-4331-BC22-C293D141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328" y="1825625"/>
            <a:ext cx="3152347" cy="4565550"/>
          </a:xfrm>
        </p:spPr>
        <p:txBody>
          <a:bodyPr>
            <a:normAutofit/>
          </a:bodyPr>
          <a:lstStyle/>
          <a:p>
            <a:r>
              <a:rPr lang="es-CO" sz="2400" dirty="0"/>
              <a:t>Creación del entorno virtual</a:t>
            </a:r>
          </a:p>
        </p:txBody>
      </p:sp>
      <p:pic>
        <p:nvPicPr>
          <p:cNvPr id="1026" name="Picture 2" descr="Aprende FastAPI desde 0">
            <a:extLst>
              <a:ext uri="{FF2B5EF4-FFF2-40B4-BE49-F238E27FC236}">
                <a16:creationId xmlns:a16="http://schemas.microsoft.com/office/drawing/2014/main" id="{01A5152F-7ACF-45BA-A86E-19BFD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9724"/>
          <a:stretch/>
        </p:blipFill>
        <p:spPr bwMode="auto">
          <a:xfrm>
            <a:off x="9246742" y="-135818"/>
            <a:ext cx="1600950" cy="7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783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694</Words>
  <Application>Microsoft Office PowerPoint</Application>
  <PresentationFormat>Widescreen</PresentationFormat>
  <Paragraphs>79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Roboto</vt:lpstr>
      <vt:lpstr>Office Theme</vt:lpstr>
      <vt:lpstr>FastAPI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 http://127.0.0.1:8000/docs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FastAPI </vt:lpstr>
      <vt:lpstr>Referencias bibliograficas </vt:lpstr>
      <vt:lpstr>Gracias.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Fernandez Ebrath</dc:creator>
  <cp:lastModifiedBy>Bryan Josser Fernandez Ebrath</cp:lastModifiedBy>
  <cp:revision>128</cp:revision>
  <dcterms:created xsi:type="dcterms:W3CDTF">2023-07-16T19:56:39Z</dcterms:created>
  <dcterms:modified xsi:type="dcterms:W3CDTF">2023-08-18T02:35:57Z</dcterms:modified>
</cp:coreProperties>
</file>